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f4cb2fee454f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d1171e21494b25"/>
  </p:sldMasterIdLst>
  <p:sldIdLst>
    <p:sldId xmlns:r="http://schemas.openxmlformats.org/officeDocument/2006/relationships" id="256" r:id="Rec00c7842af244c2"/>
    <p:sldId xmlns:r="http://schemas.openxmlformats.org/officeDocument/2006/relationships" id="257" r:id="Re518ad9f1e2d40f2"/>
    <p:sldId xmlns:r="http://schemas.openxmlformats.org/officeDocument/2006/relationships" id="258" r:id="R2fc28e6bc66c4455"/>
    <p:sldId xmlns:r="http://schemas.openxmlformats.org/officeDocument/2006/relationships" id="259" r:id="R15e7d471114b43f8"/>
    <p:sldId xmlns:r="http://schemas.openxmlformats.org/officeDocument/2006/relationships" id="260" r:id="Rff363ad67be740ed"/>
    <p:sldId xmlns:r="http://schemas.openxmlformats.org/officeDocument/2006/relationships" id="261" r:id="R141045946c7140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d1171e21494b25" /><Relationship Type="http://schemas.openxmlformats.org/officeDocument/2006/relationships/slide" Target="/ppt/slides/slide1.xml" Id="Rec00c7842af244c2" /><Relationship Type="http://schemas.openxmlformats.org/officeDocument/2006/relationships/slide" Target="/ppt/slides/slide2.xml" Id="Re518ad9f1e2d40f2" /><Relationship Type="http://schemas.openxmlformats.org/officeDocument/2006/relationships/slide" Target="/ppt/slides/slide3.xml" Id="R2fc28e6bc66c4455" /><Relationship Type="http://schemas.openxmlformats.org/officeDocument/2006/relationships/slide" Target="/ppt/slides/slide4.xml" Id="R15e7d471114b43f8" /><Relationship Type="http://schemas.openxmlformats.org/officeDocument/2006/relationships/slide" Target="/ppt/slides/slide5.xml" Id="Rff363ad67be740ed" /><Relationship Type="http://schemas.openxmlformats.org/officeDocument/2006/relationships/slide" Target="/ppt/slides/slide6.xml" Id="R141045946c7140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28486d09844f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1998399b04d80" /><Relationship Type="http://schemas.openxmlformats.org/officeDocument/2006/relationships/theme" Target="/ppt/slideMasters/theme/theme1.xml" Id="Ref7255ff9fd54f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f1998399b04d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d22259cf440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f91c2c47141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dc6268c1d40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96837b35145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f9eef006b4d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c2ca4ad0547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PILEA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Brusdalsvegen 222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6011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863 845 262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PILEA AS</a:t>
            </a:r>
          </a:p>
        </p:txBody>
      </p:sp>
    </p:spTree>
  </p:cSld>
  <p:clrMapOvr>
    <a:masterClrMapping xmlns:a="http://schemas.openxmlformats.org/drawingml/2006/main"/>
  </p:clrMapOvr>
</p:sld>
</file>