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bdd44dd88e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c3a6866c24915"/>
  </p:sldMasterIdLst>
  <p:sldIdLst>
    <p:sldId xmlns:r="http://schemas.openxmlformats.org/officeDocument/2006/relationships" id="256" r:id="Rbbe927db381f4e1d"/>
    <p:sldId xmlns:r="http://schemas.openxmlformats.org/officeDocument/2006/relationships" id="257" r:id="R0d183b8cc3b64a56"/>
    <p:sldId xmlns:r="http://schemas.openxmlformats.org/officeDocument/2006/relationships" id="258" r:id="R555fb7dd9a034daf"/>
    <p:sldId xmlns:r="http://schemas.openxmlformats.org/officeDocument/2006/relationships" id="259" r:id="Ra55954a9cea544e6"/>
    <p:sldId xmlns:r="http://schemas.openxmlformats.org/officeDocument/2006/relationships" id="260" r:id="R7245a7f95a4942b4"/>
    <p:sldId xmlns:r="http://schemas.openxmlformats.org/officeDocument/2006/relationships" id="261" r:id="R28b5b8422d2a4648"/>
    <p:sldId xmlns:r="http://schemas.openxmlformats.org/officeDocument/2006/relationships" id="262" r:id="Rf16567b582eb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c3a6866c24915" /><Relationship Type="http://schemas.openxmlformats.org/officeDocument/2006/relationships/slide" Target="/ppt/slides/slide1.xml" Id="Rbbe927db381f4e1d" /><Relationship Type="http://schemas.openxmlformats.org/officeDocument/2006/relationships/slide" Target="/ppt/slides/slide2.xml" Id="R0d183b8cc3b64a56" /><Relationship Type="http://schemas.openxmlformats.org/officeDocument/2006/relationships/slide" Target="/ppt/slides/slide3.xml" Id="R555fb7dd9a034daf" /><Relationship Type="http://schemas.openxmlformats.org/officeDocument/2006/relationships/slide" Target="/ppt/slides/slide4.xml" Id="Ra55954a9cea544e6" /><Relationship Type="http://schemas.openxmlformats.org/officeDocument/2006/relationships/slide" Target="/ppt/slides/slide5.xml" Id="R7245a7f95a4942b4" /><Relationship Type="http://schemas.openxmlformats.org/officeDocument/2006/relationships/slide" Target="/ppt/slides/slide6.xml" Id="R28b5b8422d2a4648" /><Relationship Type="http://schemas.openxmlformats.org/officeDocument/2006/relationships/slide" Target="/ppt/slides/slide7.xml" Id="Rf16567b582eb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04bb2d4e146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bb8d9dbcd4799" /><Relationship Type="http://schemas.openxmlformats.org/officeDocument/2006/relationships/theme" Target="/ppt/slideMasters/theme/theme1.xml" Id="R28d118c6141f40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bb8d9dbcd47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47329463040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4d75a899545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f0e2bea20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b6b40b80b48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10480381947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e316ade6a44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1e7467c2e48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PILEA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2 623 669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262 624 229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350 398 468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GRUPPEN AS  –  92,4 %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ICECAP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JAN-TORE HOLEN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863 845 262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