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4c18e06c364d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de4fe405674623"/>
  </p:sldMasterIdLst>
  <p:sldIdLst>
    <p:sldId xmlns:r="http://schemas.openxmlformats.org/officeDocument/2006/relationships" id="256" r:id="Rab5cd39d11934772"/>
    <p:sldId xmlns:r="http://schemas.openxmlformats.org/officeDocument/2006/relationships" id="257" r:id="R573b59ba47b74bab"/>
    <p:sldId xmlns:r="http://schemas.openxmlformats.org/officeDocument/2006/relationships" id="258" r:id="Rd781d3be0ca64edf"/>
    <p:sldId xmlns:r="http://schemas.openxmlformats.org/officeDocument/2006/relationships" id="259" r:id="R9e8026a5f5b54766"/>
    <p:sldId xmlns:r="http://schemas.openxmlformats.org/officeDocument/2006/relationships" id="260" r:id="Rca1bcc87bf9b4f89"/>
    <p:sldId xmlns:r="http://schemas.openxmlformats.org/officeDocument/2006/relationships" id="261" r:id="R3ed4686c50f7442f"/>
    <p:sldId xmlns:r="http://schemas.openxmlformats.org/officeDocument/2006/relationships" id="262" r:id="R1f4ee9f3dee04d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de4fe405674623" /><Relationship Type="http://schemas.openxmlformats.org/officeDocument/2006/relationships/slide" Target="/ppt/slides/slide1.xml" Id="Rab5cd39d11934772" /><Relationship Type="http://schemas.openxmlformats.org/officeDocument/2006/relationships/slide" Target="/ppt/slides/slide2.xml" Id="R573b59ba47b74bab" /><Relationship Type="http://schemas.openxmlformats.org/officeDocument/2006/relationships/slide" Target="/ppt/slides/slide3.xml" Id="Rd781d3be0ca64edf" /><Relationship Type="http://schemas.openxmlformats.org/officeDocument/2006/relationships/slide" Target="/ppt/slides/slide4.xml" Id="R9e8026a5f5b54766" /><Relationship Type="http://schemas.openxmlformats.org/officeDocument/2006/relationships/slide" Target="/ppt/slides/slide5.xml" Id="Rca1bcc87bf9b4f89" /><Relationship Type="http://schemas.openxmlformats.org/officeDocument/2006/relationships/slide" Target="/ppt/slides/slide6.xml" Id="R3ed4686c50f7442f" /><Relationship Type="http://schemas.openxmlformats.org/officeDocument/2006/relationships/slide" Target="/ppt/slides/slide7.xml" Id="R1f4ee9f3dee04d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7ec3018f6e48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cc7bd60dd4dbd" /><Relationship Type="http://schemas.openxmlformats.org/officeDocument/2006/relationships/theme" Target="/ppt/slideMasters/theme/theme1.xml" Id="R84dfad411f1148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ccc7bd60dd4d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3a1c07e2449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743c99a8c48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69c8f972f4b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34b40031d4b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9762dc1074c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6126444f149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5fd8790ca04d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SUNDE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SUNDE INVEST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233 951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−505 334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2 834 766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17 799 366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18 301 623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JANNE SUNDE GRØNNING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CHARLES SUNDE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SUNDE  –  18,0 %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SUNDE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 Aunes veg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7056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20 91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havard@sundeinvest.no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864 256 562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SUNDE INVEST AS</a:t>
            </a:r>
          </a:p>
        </p:txBody>
      </p:sp>
    </p:spTree>
  </p:cSld>
  <p:clrMapOvr>
    <a:masterClrMapping xmlns:a="http://schemas.openxmlformats.org/drawingml/2006/main"/>
  </p:clrMapOvr>
</p:sld>
</file>