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f0a5cc26c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958083ff84df2"/>
  </p:sldMasterIdLst>
  <p:sldIdLst>
    <p:sldId xmlns:r="http://schemas.openxmlformats.org/officeDocument/2006/relationships" id="256" r:id="Rd86e94508ecf41ff"/>
    <p:sldId xmlns:r="http://schemas.openxmlformats.org/officeDocument/2006/relationships" id="257" r:id="Ra854d17f5a5741ea"/>
    <p:sldId xmlns:r="http://schemas.openxmlformats.org/officeDocument/2006/relationships" id="258" r:id="R72d0bfcf478d4200"/>
    <p:sldId xmlns:r="http://schemas.openxmlformats.org/officeDocument/2006/relationships" id="259" r:id="Re0b47d05c61a4b0c"/>
    <p:sldId xmlns:r="http://schemas.openxmlformats.org/officeDocument/2006/relationships" id="260" r:id="Rc36299362866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958083ff84df2" /><Relationship Type="http://schemas.openxmlformats.org/officeDocument/2006/relationships/slide" Target="/ppt/slides/slide1.xml" Id="Rd86e94508ecf41ff" /><Relationship Type="http://schemas.openxmlformats.org/officeDocument/2006/relationships/slide" Target="/ppt/slides/slide2.xml" Id="Ra854d17f5a5741ea" /><Relationship Type="http://schemas.openxmlformats.org/officeDocument/2006/relationships/slide" Target="/ppt/slides/slide3.xml" Id="R72d0bfcf478d4200" /><Relationship Type="http://schemas.openxmlformats.org/officeDocument/2006/relationships/slide" Target="/ppt/slides/slide4.xml" Id="Re0b47d05c61a4b0c" /><Relationship Type="http://schemas.openxmlformats.org/officeDocument/2006/relationships/slide" Target="/ppt/slides/slide5.xml" Id="Rc36299362866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3edd9535f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382feed7847fa" /><Relationship Type="http://schemas.openxmlformats.org/officeDocument/2006/relationships/theme" Target="/ppt/slideMasters/theme/theme1.xml" Id="R581492ec772f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382feed7847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d6729fe7e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f6f71d0e0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3e73bcbed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348f6c45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5a24c47a4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