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47fe55a38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0ff7d453442d5"/>
  </p:sldMasterIdLst>
  <p:sldIdLst>
    <p:sldId xmlns:r="http://schemas.openxmlformats.org/officeDocument/2006/relationships" id="256" r:id="R9f002637c0b94049"/>
    <p:sldId xmlns:r="http://schemas.openxmlformats.org/officeDocument/2006/relationships" id="257" r:id="R2596605b0a1a4b55"/>
    <p:sldId xmlns:r="http://schemas.openxmlformats.org/officeDocument/2006/relationships" id="258" r:id="Ra71723d6c4424020"/>
    <p:sldId xmlns:r="http://schemas.openxmlformats.org/officeDocument/2006/relationships" id="259" r:id="Rb4a307c791cb4421"/>
    <p:sldId xmlns:r="http://schemas.openxmlformats.org/officeDocument/2006/relationships" id="260" r:id="Rb3b74582e302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0ff7d453442d5" /><Relationship Type="http://schemas.openxmlformats.org/officeDocument/2006/relationships/slide" Target="/ppt/slides/slide1.xml" Id="R9f002637c0b94049" /><Relationship Type="http://schemas.openxmlformats.org/officeDocument/2006/relationships/slide" Target="/ppt/slides/slide2.xml" Id="R2596605b0a1a4b55" /><Relationship Type="http://schemas.openxmlformats.org/officeDocument/2006/relationships/slide" Target="/ppt/slides/slide3.xml" Id="Ra71723d6c4424020" /><Relationship Type="http://schemas.openxmlformats.org/officeDocument/2006/relationships/slide" Target="/ppt/slides/slide4.xml" Id="Rb4a307c791cb4421" /><Relationship Type="http://schemas.openxmlformats.org/officeDocument/2006/relationships/slide" Target="/ppt/slides/slide5.xml" Id="Rb3b74582e302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dedc87647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9d193ab3d483a" /><Relationship Type="http://schemas.openxmlformats.org/officeDocument/2006/relationships/theme" Target="/ppt/slideMasters/theme/theme1.xml" Id="R2246ea5a9980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9d193ab3d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c1b2017c2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cd574183e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5ffbab72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39968337e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e0710db5f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KOMMUNE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25 03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postmottak@grimstad.kommune.no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www.grimstad.kommune.no/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