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ac46209876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c9a5af7034d40"/>
  </p:sldMasterIdLst>
  <p:sldIdLst>
    <p:sldId xmlns:r="http://schemas.openxmlformats.org/officeDocument/2006/relationships" id="256" r:id="Re2fdc41fda7d4aef"/>
    <p:sldId xmlns:r="http://schemas.openxmlformats.org/officeDocument/2006/relationships" id="257" r:id="R9cc36c5a3f3149c4"/>
    <p:sldId xmlns:r="http://schemas.openxmlformats.org/officeDocument/2006/relationships" id="258" r:id="R645124a7491e4ddc"/>
    <p:sldId xmlns:r="http://schemas.openxmlformats.org/officeDocument/2006/relationships" id="259" r:id="R12e7c7ce3d1f4af4"/>
    <p:sldId xmlns:r="http://schemas.openxmlformats.org/officeDocument/2006/relationships" id="260" r:id="R058c2109a5c4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c9a5af7034d40" /><Relationship Type="http://schemas.openxmlformats.org/officeDocument/2006/relationships/slide" Target="/ppt/slides/slide1.xml" Id="Re2fdc41fda7d4aef" /><Relationship Type="http://schemas.openxmlformats.org/officeDocument/2006/relationships/slide" Target="/ppt/slides/slide2.xml" Id="R9cc36c5a3f3149c4" /><Relationship Type="http://schemas.openxmlformats.org/officeDocument/2006/relationships/slide" Target="/ppt/slides/slide3.xml" Id="R645124a7491e4ddc" /><Relationship Type="http://schemas.openxmlformats.org/officeDocument/2006/relationships/slide" Target="/ppt/slides/slide4.xml" Id="R12e7c7ce3d1f4af4" /><Relationship Type="http://schemas.openxmlformats.org/officeDocument/2006/relationships/slide" Target="/ppt/slides/slide5.xml" Id="R058c2109a5c4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94cc5b18d4c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a54b9bae9440f" /><Relationship Type="http://schemas.openxmlformats.org/officeDocument/2006/relationships/theme" Target="/ppt/slideMasters/theme/theme1.xml" Id="Rcb8b41fd50ca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a54b9bae944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4d1724e55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657e9ebd4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3b7d44da4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9cd23013b44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7af1098df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ÅMLI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ÅMLI KOMMUNE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18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post@amli.kommune.no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www.amli.kommune.no/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864 965 962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