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721a4ca3414f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a5208ea346421a"/>
  </p:sldMasterIdLst>
  <p:sldIdLst>
    <p:sldId xmlns:r="http://schemas.openxmlformats.org/officeDocument/2006/relationships" id="256" r:id="Redcde43baf7146ae"/>
    <p:sldId xmlns:r="http://schemas.openxmlformats.org/officeDocument/2006/relationships" id="257" r:id="Rcd32471f3588401b"/>
    <p:sldId xmlns:r="http://schemas.openxmlformats.org/officeDocument/2006/relationships" id="258" r:id="R5c1001302feb459c"/>
    <p:sldId xmlns:r="http://schemas.openxmlformats.org/officeDocument/2006/relationships" id="259" r:id="R87e2e597d75f46f1"/>
    <p:sldId xmlns:r="http://schemas.openxmlformats.org/officeDocument/2006/relationships" id="260" r:id="Rb2e68c5e1df244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5208ea346421a" /><Relationship Type="http://schemas.openxmlformats.org/officeDocument/2006/relationships/slide" Target="/ppt/slides/slide1.xml" Id="Redcde43baf7146ae" /><Relationship Type="http://schemas.openxmlformats.org/officeDocument/2006/relationships/slide" Target="/ppt/slides/slide2.xml" Id="Rcd32471f3588401b" /><Relationship Type="http://schemas.openxmlformats.org/officeDocument/2006/relationships/slide" Target="/ppt/slides/slide3.xml" Id="R5c1001302feb459c" /><Relationship Type="http://schemas.openxmlformats.org/officeDocument/2006/relationships/slide" Target="/ppt/slides/slide4.xml" Id="R87e2e597d75f46f1" /><Relationship Type="http://schemas.openxmlformats.org/officeDocument/2006/relationships/slide" Target="/ppt/slides/slide5.xml" Id="Rb2e68c5e1df244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9e5da68bb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a3c3dccfa48fe" /><Relationship Type="http://schemas.openxmlformats.org/officeDocument/2006/relationships/theme" Target="/ppt/slideMasters/theme/theme1.xml" Id="Rda8b910b274743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5a3c3dccfa48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68690fe3f40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1c1a795d547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a782ce9764f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0b1e868e144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928182d6a46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 KOMMUNE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postmottak@hjelmeland.kommune.no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www.hjelmeland.kommune.no/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864 979 092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