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b8f54fc6bb44f5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c24f9ae7ec341c0"/>
  </p:sldMasterIdLst>
  <p:sldIdLst>
    <p:sldId xmlns:r="http://schemas.openxmlformats.org/officeDocument/2006/relationships" id="256" r:id="R472a9bfc34cb4f3d"/>
    <p:sldId xmlns:r="http://schemas.openxmlformats.org/officeDocument/2006/relationships" id="257" r:id="R62870a3d73634695"/>
    <p:sldId xmlns:r="http://schemas.openxmlformats.org/officeDocument/2006/relationships" id="258" r:id="R1453c9eb114a45b5"/>
    <p:sldId xmlns:r="http://schemas.openxmlformats.org/officeDocument/2006/relationships" id="259" r:id="R3b2a2bec594a421e"/>
    <p:sldId xmlns:r="http://schemas.openxmlformats.org/officeDocument/2006/relationships" id="260" r:id="Rcb9850b911c7415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c24f9ae7ec341c0" /><Relationship Type="http://schemas.openxmlformats.org/officeDocument/2006/relationships/slide" Target="/ppt/slides/slide1.xml" Id="R472a9bfc34cb4f3d" /><Relationship Type="http://schemas.openxmlformats.org/officeDocument/2006/relationships/slide" Target="/ppt/slides/slide2.xml" Id="R62870a3d73634695" /><Relationship Type="http://schemas.openxmlformats.org/officeDocument/2006/relationships/slide" Target="/ppt/slides/slide3.xml" Id="R1453c9eb114a45b5" /><Relationship Type="http://schemas.openxmlformats.org/officeDocument/2006/relationships/slide" Target="/ppt/slides/slide4.xml" Id="R3b2a2bec594a421e" /><Relationship Type="http://schemas.openxmlformats.org/officeDocument/2006/relationships/slide" Target="/ppt/slides/slide5.xml" Id="Rcb9850b911c7415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33fa13c07be4ee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eebdc902f342fe" /><Relationship Type="http://schemas.openxmlformats.org/officeDocument/2006/relationships/theme" Target="/ppt/slideMasters/theme/theme1.xml" Id="R588f348c2cc9411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5eebdc902f342f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5bf0bbb188415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c4ab0f0d274f2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6126997900439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f2b3533895439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96d6b03c6f464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RAUMA KOMMUNE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RAUMA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RAUMA KOMMUNE ble etablert [år] og holder til i Åndalsnes.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RAUMA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RAUMA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RAUMA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Vollan 8A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6300 Åndalsnes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71 16 66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post@rauma.kommune.no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www.rauma.kommune.no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864 980 902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RAUMA KOMMUNE</a:t>
            </a:r>
          </a:p>
        </p:txBody>
      </p:sp>
    </p:spTree>
  </p:cSld>
  <p:clrMapOvr>
    <a:masterClrMapping xmlns:a="http://schemas.openxmlformats.org/drawingml/2006/main"/>
  </p:clrMapOvr>
</p:sld>
</file>