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9d583df6e948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5ff2a68c73415f"/>
  </p:sldMasterIdLst>
  <p:sldIdLst>
    <p:sldId xmlns:r="http://schemas.openxmlformats.org/officeDocument/2006/relationships" id="256" r:id="R987df441bfa64f45"/>
    <p:sldId xmlns:r="http://schemas.openxmlformats.org/officeDocument/2006/relationships" id="257" r:id="R8cdf869418b345a7"/>
    <p:sldId xmlns:r="http://schemas.openxmlformats.org/officeDocument/2006/relationships" id="258" r:id="R94507072244a4f6c"/>
    <p:sldId xmlns:r="http://schemas.openxmlformats.org/officeDocument/2006/relationships" id="259" r:id="Rff940729fb9048ff"/>
    <p:sldId xmlns:r="http://schemas.openxmlformats.org/officeDocument/2006/relationships" id="260" r:id="R7c35051908eb4a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5ff2a68c73415f" /><Relationship Type="http://schemas.openxmlformats.org/officeDocument/2006/relationships/slide" Target="/ppt/slides/slide1.xml" Id="R987df441bfa64f45" /><Relationship Type="http://schemas.openxmlformats.org/officeDocument/2006/relationships/slide" Target="/ppt/slides/slide2.xml" Id="R8cdf869418b345a7" /><Relationship Type="http://schemas.openxmlformats.org/officeDocument/2006/relationships/slide" Target="/ppt/slides/slide3.xml" Id="R94507072244a4f6c" /><Relationship Type="http://schemas.openxmlformats.org/officeDocument/2006/relationships/slide" Target="/ppt/slides/slide4.xml" Id="Rff940729fb9048ff" /><Relationship Type="http://schemas.openxmlformats.org/officeDocument/2006/relationships/slide" Target="/ppt/slides/slide5.xml" Id="R7c35051908eb4a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2c1ca447664c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df549a23043ea" /><Relationship Type="http://schemas.openxmlformats.org/officeDocument/2006/relationships/theme" Target="/ppt/slideMasters/theme/theme1.xml" Id="R5f39d191bddf40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bdf549a23043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23ea6aac94b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9f7c185634f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7fbc0c62441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47c5f51a44c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ccd429ee342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BARDU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BARDU KOMMUNE ble etablert [år] og holder til i Bardu.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Altevannsveien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9360 Bardu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 18 52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postmottak@bardu.kommune.no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www.bardu.kommune.no/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864 993 982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BARDU KOMMUNE</a:t>
            </a:r>
          </a:p>
        </p:txBody>
      </p:sp>
    </p:spTree>
  </p:cSld>
  <p:clrMapOvr>
    <a:masterClrMapping xmlns:a="http://schemas.openxmlformats.org/drawingml/2006/main"/>
  </p:clrMapOvr>
</p:sld>
</file>