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d56d30c0994f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407b3daa524051"/>
  </p:sldMasterIdLst>
  <p:sldIdLst>
    <p:sldId xmlns:r="http://schemas.openxmlformats.org/officeDocument/2006/relationships" id="256" r:id="R5a48906e644a400a"/>
    <p:sldId xmlns:r="http://schemas.openxmlformats.org/officeDocument/2006/relationships" id="257" r:id="Rcb1ac728b5b8467c"/>
    <p:sldId xmlns:r="http://schemas.openxmlformats.org/officeDocument/2006/relationships" id="258" r:id="R20697a6a4f6f45ab"/>
    <p:sldId xmlns:r="http://schemas.openxmlformats.org/officeDocument/2006/relationships" id="259" r:id="R473180dac2d14c5d"/>
    <p:sldId xmlns:r="http://schemas.openxmlformats.org/officeDocument/2006/relationships" id="260" r:id="Rdeff09180eb04077"/>
    <p:sldId xmlns:r="http://schemas.openxmlformats.org/officeDocument/2006/relationships" id="261" r:id="R0d7aadf5d8f64198"/>
    <p:sldId xmlns:r="http://schemas.openxmlformats.org/officeDocument/2006/relationships" id="262" r:id="Rc3ebd39d692e48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407b3daa524051" /><Relationship Type="http://schemas.openxmlformats.org/officeDocument/2006/relationships/slide" Target="/ppt/slides/slide1.xml" Id="R5a48906e644a400a" /><Relationship Type="http://schemas.openxmlformats.org/officeDocument/2006/relationships/slide" Target="/ppt/slides/slide2.xml" Id="Rcb1ac728b5b8467c" /><Relationship Type="http://schemas.openxmlformats.org/officeDocument/2006/relationships/slide" Target="/ppt/slides/slide3.xml" Id="R20697a6a4f6f45ab" /><Relationship Type="http://schemas.openxmlformats.org/officeDocument/2006/relationships/slide" Target="/ppt/slides/slide4.xml" Id="R473180dac2d14c5d" /><Relationship Type="http://schemas.openxmlformats.org/officeDocument/2006/relationships/slide" Target="/ppt/slides/slide5.xml" Id="Rdeff09180eb04077" /><Relationship Type="http://schemas.openxmlformats.org/officeDocument/2006/relationships/slide" Target="/ppt/slides/slide6.xml" Id="R0d7aadf5d8f64198" /><Relationship Type="http://schemas.openxmlformats.org/officeDocument/2006/relationships/slide" Target="/ppt/slides/slide7.xml" Id="Rc3ebd39d692e48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2cdf9f5d3b474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0983bbbbd34a5d" /><Relationship Type="http://schemas.openxmlformats.org/officeDocument/2006/relationships/theme" Target="/ppt/slideMasters/theme/theme1.xml" Id="R9189e2d7815a42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0983bbbbd34a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22e77b98424b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3849c11bcf46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c56dd94efc43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b9931d8ae45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a190670edb42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155a318b1d45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33f00af58547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RF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RF INVEST AS ble etablert [år] og holder til i Fosnavåg.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−402 633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2 986 841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3 186 841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ROBERT REMØY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6090 Fosnavåg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08 10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865 192 932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 INVEST AS</a:t>
            </a:r>
          </a:p>
        </p:txBody>
      </p:sp>
    </p:spTree>
  </p:cSld>
  <p:clrMapOvr>
    <a:masterClrMapping xmlns:a="http://schemas.openxmlformats.org/drawingml/2006/main"/>
  </p:clrMapOvr>
</p:sld>
</file>