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57cc77b6f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7df4c3bde4f74"/>
  </p:sldMasterIdLst>
  <p:sldIdLst>
    <p:sldId xmlns:r="http://schemas.openxmlformats.org/officeDocument/2006/relationships" id="256" r:id="R966f60e59d084eb2"/>
    <p:sldId xmlns:r="http://schemas.openxmlformats.org/officeDocument/2006/relationships" id="257" r:id="Rfb7147978d8f4ab5"/>
    <p:sldId xmlns:r="http://schemas.openxmlformats.org/officeDocument/2006/relationships" id="258" r:id="R097b27077b37402d"/>
    <p:sldId xmlns:r="http://schemas.openxmlformats.org/officeDocument/2006/relationships" id="259" r:id="Racee0c8937744da9"/>
    <p:sldId xmlns:r="http://schemas.openxmlformats.org/officeDocument/2006/relationships" id="260" r:id="R54c33aaf100e4925"/>
    <p:sldId xmlns:r="http://schemas.openxmlformats.org/officeDocument/2006/relationships" id="261" r:id="R4e4a9ca703ca48d4"/>
    <p:sldId xmlns:r="http://schemas.openxmlformats.org/officeDocument/2006/relationships" id="262" r:id="Rac4918a052d7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7df4c3bde4f74" /><Relationship Type="http://schemas.openxmlformats.org/officeDocument/2006/relationships/slide" Target="/ppt/slides/slide1.xml" Id="R966f60e59d084eb2" /><Relationship Type="http://schemas.openxmlformats.org/officeDocument/2006/relationships/slide" Target="/ppt/slides/slide2.xml" Id="Rfb7147978d8f4ab5" /><Relationship Type="http://schemas.openxmlformats.org/officeDocument/2006/relationships/slide" Target="/ppt/slides/slide3.xml" Id="R097b27077b37402d" /><Relationship Type="http://schemas.openxmlformats.org/officeDocument/2006/relationships/slide" Target="/ppt/slides/slide4.xml" Id="Racee0c8937744da9" /><Relationship Type="http://schemas.openxmlformats.org/officeDocument/2006/relationships/slide" Target="/ppt/slides/slide5.xml" Id="R54c33aaf100e4925" /><Relationship Type="http://schemas.openxmlformats.org/officeDocument/2006/relationships/slide" Target="/ppt/slides/slide6.xml" Id="R4e4a9ca703ca48d4" /><Relationship Type="http://schemas.openxmlformats.org/officeDocument/2006/relationships/slide" Target="/ppt/slides/slide7.xml" Id="Rac4918a052d7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6758fa2d5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679da692a4070" /><Relationship Type="http://schemas.openxmlformats.org/officeDocument/2006/relationships/theme" Target="/ppt/slideMasters/theme/theme1.xml" Id="R4fba9839b48e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679da692a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00d88f4c6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a996c11e4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3e8ce232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2271c59e8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fc109a85d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e90a2a502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0f31b3a22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HILMATIS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HILMATIS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HILMATIS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HILMATIS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HILMATIS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HILMATIS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8 920 235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12 444 600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HILMATIS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HILSTRØM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HILMATIS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Tåjeveien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62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865 621 132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HILMATIS AS</a:t>
            </a:r>
          </a:p>
        </p:txBody>
      </p:sp>
    </p:spTree>
  </p:cSld>
  <p:clrMapOvr>
    <a:masterClrMapping xmlns:a="http://schemas.openxmlformats.org/drawingml/2006/main"/>
  </p:clrMapOvr>
</p:sld>
</file>