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859cb12d134e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38af71cee64763"/>
  </p:sldMasterIdLst>
  <p:sldIdLst>
    <p:sldId xmlns:r="http://schemas.openxmlformats.org/officeDocument/2006/relationships" id="256" r:id="Ra4301e0f98204736"/>
    <p:sldId xmlns:r="http://schemas.openxmlformats.org/officeDocument/2006/relationships" id="257" r:id="R5282e99dc60d43c8"/>
    <p:sldId xmlns:r="http://schemas.openxmlformats.org/officeDocument/2006/relationships" id="258" r:id="Ra9169fe4e401474a"/>
    <p:sldId xmlns:r="http://schemas.openxmlformats.org/officeDocument/2006/relationships" id="259" r:id="Rca5a614fa6944d90"/>
    <p:sldId xmlns:r="http://schemas.openxmlformats.org/officeDocument/2006/relationships" id="260" r:id="R9e8016e98b294e3c"/>
    <p:sldId xmlns:r="http://schemas.openxmlformats.org/officeDocument/2006/relationships" id="261" r:id="R668d13a18a0a4e0e"/>
    <p:sldId xmlns:r="http://schemas.openxmlformats.org/officeDocument/2006/relationships" id="262" r:id="R4777afe48de64a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8af71cee64763" /><Relationship Type="http://schemas.openxmlformats.org/officeDocument/2006/relationships/slide" Target="/ppt/slides/slide1.xml" Id="Ra4301e0f98204736" /><Relationship Type="http://schemas.openxmlformats.org/officeDocument/2006/relationships/slide" Target="/ppt/slides/slide2.xml" Id="R5282e99dc60d43c8" /><Relationship Type="http://schemas.openxmlformats.org/officeDocument/2006/relationships/slide" Target="/ppt/slides/slide3.xml" Id="Ra9169fe4e401474a" /><Relationship Type="http://schemas.openxmlformats.org/officeDocument/2006/relationships/slide" Target="/ppt/slides/slide4.xml" Id="Rca5a614fa6944d90" /><Relationship Type="http://schemas.openxmlformats.org/officeDocument/2006/relationships/slide" Target="/ppt/slides/slide5.xml" Id="R9e8016e98b294e3c" /><Relationship Type="http://schemas.openxmlformats.org/officeDocument/2006/relationships/slide" Target="/ppt/slides/slide6.xml" Id="R668d13a18a0a4e0e" /><Relationship Type="http://schemas.openxmlformats.org/officeDocument/2006/relationships/slide" Target="/ppt/slides/slide7.xml" Id="R4777afe48de64a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7c6cecd6ad45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c0d0685f14f80" /><Relationship Type="http://schemas.openxmlformats.org/officeDocument/2006/relationships/theme" Target="/ppt/slideMasters/theme/theme1.xml" Id="R09a64e5793b34d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9c0d0685f14f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71b11e8d948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13243ae4b4b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7df6a9bd64a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7f4b01c8d45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a4f3412944f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bfce3427f4a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9f0cae81841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BILUTLEIE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48 927 249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8 345 274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4 412 647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25 530 569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90 032 455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HENJO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Ulsmågvegen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31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post@bergenbilutleie.no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www.bergenbilutleie.no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866 227 322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BILUTLEIE AS</a:t>
            </a:r>
          </a:p>
        </p:txBody>
      </p:sp>
    </p:spTree>
  </p:cSld>
  <p:clrMapOvr>
    <a:masterClrMapping xmlns:a="http://schemas.openxmlformats.org/drawingml/2006/main"/>
  </p:clrMapOvr>
</p:sld>
</file>