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5594908ba941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6d647cb2904a74"/>
  </p:sldMasterIdLst>
  <p:sldIdLst>
    <p:sldId xmlns:r="http://schemas.openxmlformats.org/officeDocument/2006/relationships" id="256" r:id="R7443241dc02d442d"/>
    <p:sldId xmlns:r="http://schemas.openxmlformats.org/officeDocument/2006/relationships" id="257" r:id="Rf6f56422458e4daa"/>
    <p:sldId xmlns:r="http://schemas.openxmlformats.org/officeDocument/2006/relationships" id="258" r:id="Re922d8660e9343f1"/>
    <p:sldId xmlns:r="http://schemas.openxmlformats.org/officeDocument/2006/relationships" id="259" r:id="R43d622ebc87944ac"/>
    <p:sldId xmlns:r="http://schemas.openxmlformats.org/officeDocument/2006/relationships" id="260" r:id="Rd498d4f3ebbd4b21"/>
    <p:sldId xmlns:r="http://schemas.openxmlformats.org/officeDocument/2006/relationships" id="261" r:id="R38c37ab80cd442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6d647cb2904a74" /><Relationship Type="http://schemas.openxmlformats.org/officeDocument/2006/relationships/slide" Target="/ppt/slides/slide1.xml" Id="R7443241dc02d442d" /><Relationship Type="http://schemas.openxmlformats.org/officeDocument/2006/relationships/slide" Target="/ppt/slides/slide2.xml" Id="Rf6f56422458e4daa" /><Relationship Type="http://schemas.openxmlformats.org/officeDocument/2006/relationships/slide" Target="/ppt/slides/slide3.xml" Id="Re922d8660e9343f1" /><Relationship Type="http://schemas.openxmlformats.org/officeDocument/2006/relationships/slide" Target="/ppt/slides/slide4.xml" Id="R43d622ebc87944ac" /><Relationship Type="http://schemas.openxmlformats.org/officeDocument/2006/relationships/slide" Target="/ppt/slides/slide5.xml" Id="Rd498d4f3ebbd4b21" /><Relationship Type="http://schemas.openxmlformats.org/officeDocument/2006/relationships/slide" Target="/ppt/slides/slide6.xml" Id="R38c37ab80cd442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0a1eb3e6a46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d5eebe33b4ad7" /><Relationship Type="http://schemas.openxmlformats.org/officeDocument/2006/relationships/theme" Target="/ppt/slideMasters/theme/theme1.xml" Id="R47bab32dc94b4a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ad5eebe33b4a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e031bf9c342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a7266c1d941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0f2b4a9ef4a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5f44551f84d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40dea80a045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dbb5687eb42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CITY TRADING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TRADING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TRADING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TRADING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TRADING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TRADING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866 369 232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TRADING II AS</a:t>
            </a:r>
          </a:p>
        </p:txBody>
      </p:sp>
    </p:spTree>
  </p:cSld>
  <p:clrMapOvr>
    <a:masterClrMapping xmlns:a="http://schemas.openxmlformats.org/drawingml/2006/main"/>
  </p:clrMapOvr>
</p:sld>
</file>