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536fea671f44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251e1fb9cd4b3f"/>
  </p:sldMasterIdLst>
  <p:sldIdLst>
    <p:sldId xmlns:r="http://schemas.openxmlformats.org/officeDocument/2006/relationships" id="256" r:id="R9304f1a0655843ad"/>
    <p:sldId xmlns:r="http://schemas.openxmlformats.org/officeDocument/2006/relationships" id="257" r:id="R3c2f04f72af4454d"/>
    <p:sldId xmlns:r="http://schemas.openxmlformats.org/officeDocument/2006/relationships" id="258" r:id="Recc08d126a234299"/>
    <p:sldId xmlns:r="http://schemas.openxmlformats.org/officeDocument/2006/relationships" id="259" r:id="R9e7376b6f7584205"/>
    <p:sldId xmlns:r="http://schemas.openxmlformats.org/officeDocument/2006/relationships" id="260" r:id="R2aed2c7de1ea499b"/>
    <p:sldId xmlns:r="http://schemas.openxmlformats.org/officeDocument/2006/relationships" id="261" r:id="R14e4ecab3faf40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251e1fb9cd4b3f" /><Relationship Type="http://schemas.openxmlformats.org/officeDocument/2006/relationships/slide" Target="/ppt/slides/slide1.xml" Id="R9304f1a0655843ad" /><Relationship Type="http://schemas.openxmlformats.org/officeDocument/2006/relationships/slide" Target="/ppt/slides/slide2.xml" Id="R3c2f04f72af4454d" /><Relationship Type="http://schemas.openxmlformats.org/officeDocument/2006/relationships/slide" Target="/ppt/slides/slide3.xml" Id="Recc08d126a234299" /><Relationship Type="http://schemas.openxmlformats.org/officeDocument/2006/relationships/slide" Target="/ppt/slides/slide4.xml" Id="R9e7376b6f7584205" /><Relationship Type="http://schemas.openxmlformats.org/officeDocument/2006/relationships/slide" Target="/ppt/slides/slide5.xml" Id="R2aed2c7de1ea499b" /><Relationship Type="http://schemas.openxmlformats.org/officeDocument/2006/relationships/slide" Target="/ppt/slides/slide6.xml" Id="R14e4ecab3faf40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d57a9eec8747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8b35cdfc44461" /><Relationship Type="http://schemas.openxmlformats.org/officeDocument/2006/relationships/theme" Target="/ppt/slideMasters/theme/theme1.xml" Id="R7c2176a6d43644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38b35cdfc444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c33b5e51c41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250a33ee040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a64151d2c46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94328004a4e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5c320446444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cf7eeb5dd42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MHT HAUGE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MHT HAUGE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MHT HAUGE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MHT HAUGE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MHT HAUGE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MHT HAUGE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Lundgaardvegen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2408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866 413 622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MHT HAUGE AS</a:t>
            </a:r>
          </a:p>
        </p:txBody>
      </p:sp>
    </p:spTree>
  </p:cSld>
  <p:clrMapOvr>
    <a:masterClrMapping xmlns:a="http://schemas.openxmlformats.org/drawingml/2006/main"/>
  </p:clrMapOvr>
</p:sld>
</file>