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554fa2cf4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a6fe8bc88460e"/>
  </p:sldMasterIdLst>
  <p:sldIdLst>
    <p:sldId xmlns:r="http://schemas.openxmlformats.org/officeDocument/2006/relationships" id="256" r:id="R10a7e242db1e4f4b"/>
    <p:sldId xmlns:r="http://schemas.openxmlformats.org/officeDocument/2006/relationships" id="257" r:id="R2f7da43c3f494c2e"/>
    <p:sldId xmlns:r="http://schemas.openxmlformats.org/officeDocument/2006/relationships" id="258" r:id="R98e46c407f64424d"/>
    <p:sldId xmlns:r="http://schemas.openxmlformats.org/officeDocument/2006/relationships" id="259" r:id="R74d60a4a9b9c4408"/>
    <p:sldId xmlns:r="http://schemas.openxmlformats.org/officeDocument/2006/relationships" id="260" r:id="R20482e9d86904335"/>
    <p:sldId xmlns:r="http://schemas.openxmlformats.org/officeDocument/2006/relationships" id="261" r:id="R725ff3e39c954c4d"/>
    <p:sldId xmlns:r="http://schemas.openxmlformats.org/officeDocument/2006/relationships" id="262" r:id="Re2b733186fe9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a6fe8bc88460e" /><Relationship Type="http://schemas.openxmlformats.org/officeDocument/2006/relationships/slide" Target="/ppt/slides/slide1.xml" Id="R10a7e242db1e4f4b" /><Relationship Type="http://schemas.openxmlformats.org/officeDocument/2006/relationships/slide" Target="/ppt/slides/slide2.xml" Id="R2f7da43c3f494c2e" /><Relationship Type="http://schemas.openxmlformats.org/officeDocument/2006/relationships/slide" Target="/ppt/slides/slide3.xml" Id="R98e46c407f64424d" /><Relationship Type="http://schemas.openxmlformats.org/officeDocument/2006/relationships/slide" Target="/ppt/slides/slide4.xml" Id="R74d60a4a9b9c4408" /><Relationship Type="http://schemas.openxmlformats.org/officeDocument/2006/relationships/slide" Target="/ppt/slides/slide5.xml" Id="R20482e9d86904335" /><Relationship Type="http://schemas.openxmlformats.org/officeDocument/2006/relationships/slide" Target="/ppt/slides/slide6.xml" Id="R725ff3e39c954c4d" /><Relationship Type="http://schemas.openxmlformats.org/officeDocument/2006/relationships/slide" Target="/ppt/slides/slide7.xml" Id="Re2b733186fe9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acea0c301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8228cc144eba" /><Relationship Type="http://schemas.openxmlformats.org/officeDocument/2006/relationships/theme" Target="/ppt/slideMasters/theme/theme1.xml" Id="R585518c5b5bd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d8228cc14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84eda43f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ff707078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591db25b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3c6e84fc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5d12ade0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ad73334a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8b2860ee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MHT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MHT HAUGE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65 051 568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HAUGE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HAMMERVOLD HAUGE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PEDERSEN HAUGE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HAMMERVOLD HAUGE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866 413 622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MHT HAUGE AS</a:t>
            </a:r>
          </a:p>
        </p:txBody>
      </p:sp>
    </p:spTree>
  </p:cSld>
  <p:clrMapOvr>
    <a:masterClrMapping xmlns:a="http://schemas.openxmlformats.org/drawingml/2006/main"/>
  </p:clrMapOvr>
</p:sld>
</file>