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2d2fd012e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dc99cce9b4925"/>
  </p:sldMasterIdLst>
  <p:sldIdLst>
    <p:sldId xmlns:r="http://schemas.openxmlformats.org/officeDocument/2006/relationships" id="256" r:id="Rffc977b73d5e4e6d"/>
    <p:sldId xmlns:r="http://schemas.openxmlformats.org/officeDocument/2006/relationships" id="257" r:id="R14461da0d9ea437f"/>
    <p:sldId xmlns:r="http://schemas.openxmlformats.org/officeDocument/2006/relationships" id="258" r:id="R810f8bf595774682"/>
    <p:sldId xmlns:r="http://schemas.openxmlformats.org/officeDocument/2006/relationships" id="259" r:id="R8266e9e5d0bc4290"/>
    <p:sldId xmlns:r="http://schemas.openxmlformats.org/officeDocument/2006/relationships" id="260" r:id="R5a7d7906a97a4877"/>
    <p:sldId xmlns:r="http://schemas.openxmlformats.org/officeDocument/2006/relationships" id="261" r:id="Ra365f6b3439d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dc99cce9b4925" /><Relationship Type="http://schemas.openxmlformats.org/officeDocument/2006/relationships/slide" Target="/ppt/slides/slide1.xml" Id="Rffc977b73d5e4e6d" /><Relationship Type="http://schemas.openxmlformats.org/officeDocument/2006/relationships/slide" Target="/ppt/slides/slide2.xml" Id="R14461da0d9ea437f" /><Relationship Type="http://schemas.openxmlformats.org/officeDocument/2006/relationships/slide" Target="/ppt/slides/slide3.xml" Id="R810f8bf595774682" /><Relationship Type="http://schemas.openxmlformats.org/officeDocument/2006/relationships/slide" Target="/ppt/slides/slide4.xml" Id="R8266e9e5d0bc4290" /><Relationship Type="http://schemas.openxmlformats.org/officeDocument/2006/relationships/slide" Target="/ppt/slides/slide5.xml" Id="R5a7d7906a97a4877" /><Relationship Type="http://schemas.openxmlformats.org/officeDocument/2006/relationships/slide" Target="/ppt/slides/slide6.xml" Id="Ra365f6b3439d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5f089e610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237c703ff4614" /><Relationship Type="http://schemas.openxmlformats.org/officeDocument/2006/relationships/theme" Target="/ppt/slideMasters/theme/theme1.xml" Id="R5c2877f8fda6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237c703ff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a98693de8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1a0126b0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1af7cf9c8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465d0c34c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f8628d264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343c1c589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