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66d38246a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bea9a31d54544"/>
  </p:sldMasterIdLst>
  <p:sldIdLst>
    <p:sldId xmlns:r="http://schemas.openxmlformats.org/officeDocument/2006/relationships" id="256" r:id="R6e742bd24af74704"/>
    <p:sldId xmlns:r="http://schemas.openxmlformats.org/officeDocument/2006/relationships" id="257" r:id="R9d6da6148b1d4f8c"/>
    <p:sldId xmlns:r="http://schemas.openxmlformats.org/officeDocument/2006/relationships" id="258" r:id="Rf2207652f97c4a4b"/>
    <p:sldId xmlns:r="http://schemas.openxmlformats.org/officeDocument/2006/relationships" id="259" r:id="Rb6b613b5a3704ebc"/>
    <p:sldId xmlns:r="http://schemas.openxmlformats.org/officeDocument/2006/relationships" id="260" r:id="Rcc45530fca1d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bea9a31d54544" /><Relationship Type="http://schemas.openxmlformats.org/officeDocument/2006/relationships/slide" Target="/ppt/slides/slide1.xml" Id="R6e742bd24af74704" /><Relationship Type="http://schemas.openxmlformats.org/officeDocument/2006/relationships/slide" Target="/ppt/slides/slide2.xml" Id="R9d6da6148b1d4f8c" /><Relationship Type="http://schemas.openxmlformats.org/officeDocument/2006/relationships/slide" Target="/ppt/slides/slide3.xml" Id="Rf2207652f97c4a4b" /><Relationship Type="http://schemas.openxmlformats.org/officeDocument/2006/relationships/slide" Target="/ppt/slides/slide4.xml" Id="Rb6b613b5a3704ebc" /><Relationship Type="http://schemas.openxmlformats.org/officeDocument/2006/relationships/slide" Target="/ppt/slides/slide5.xml" Id="Rcc45530fca1d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a0d23c558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d5468c40a4f58" /><Relationship Type="http://schemas.openxmlformats.org/officeDocument/2006/relationships/theme" Target="/ppt/slideMasters/theme/theme1.xml" Id="R4908d5c00901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d5468c40a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068340d00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e9902f290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0e96e0313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9dbb6ad75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12d9b60004d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