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eba711a88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b57792f5d4fbe"/>
  </p:sldMasterIdLst>
  <p:sldIdLst>
    <p:sldId xmlns:r="http://schemas.openxmlformats.org/officeDocument/2006/relationships" id="256" r:id="Recb19cac815e4d47"/>
    <p:sldId xmlns:r="http://schemas.openxmlformats.org/officeDocument/2006/relationships" id="257" r:id="R271fd0e0886e46bc"/>
    <p:sldId xmlns:r="http://schemas.openxmlformats.org/officeDocument/2006/relationships" id="258" r:id="Rcef35ab975e248f0"/>
    <p:sldId xmlns:r="http://schemas.openxmlformats.org/officeDocument/2006/relationships" id="259" r:id="R84bedf5ef589450c"/>
    <p:sldId xmlns:r="http://schemas.openxmlformats.org/officeDocument/2006/relationships" id="260" r:id="R790accf2d1a240dc"/>
    <p:sldId xmlns:r="http://schemas.openxmlformats.org/officeDocument/2006/relationships" id="261" r:id="R6f38c6aa060342d5"/>
    <p:sldId xmlns:r="http://schemas.openxmlformats.org/officeDocument/2006/relationships" id="262" r:id="R59aed99bc496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b57792f5d4fbe" /><Relationship Type="http://schemas.openxmlformats.org/officeDocument/2006/relationships/slide" Target="/ppt/slides/slide1.xml" Id="Recb19cac815e4d47" /><Relationship Type="http://schemas.openxmlformats.org/officeDocument/2006/relationships/slide" Target="/ppt/slides/slide2.xml" Id="R271fd0e0886e46bc" /><Relationship Type="http://schemas.openxmlformats.org/officeDocument/2006/relationships/slide" Target="/ppt/slides/slide3.xml" Id="Rcef35ab975e248f0" /><Relationship Type="http://schemas.openxmlformats.org/officeDocument/2006/relationships/slide" Target="/ppt/slides/slide4.xml" Id="R84bedf5ef589450c" /><Relationship Type="http://schemas.openxmlformats.org/officeDocument/2006/relationships/slide" Target="/ppt/slides/slide5.xml" Id="R790accf2d1a240dc" /><Relationship Type="http://schemas.openxmlformats.org/officeDocument/2006/relationships/slide" Target="/ppt/slides/slide6.xml" Id="R6f38c6aa060342d5" /><Relationship Type="http://schemas.openxmlformats.org/officeDocument/2006/relationships/slide" Target="/ppt/slides/slide7.xml" Id="R59aed99bc496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e405430b9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2a089dcf04bd2" /><Relationship Type="http://schemas.openxmlformats.org/officeDocument/2006/relationships/theme" Target="/ppt/slideMasters/theme/theme1.xml" Id="Red370afcd850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2a089dcf0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139b5faf7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7e31b7fde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56605e7e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7b62b1557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d72c2021d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b4810a8e0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2b8510dd3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 SKO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 SKO PARTNER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16 458 854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4 544 278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EUROSKO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867 712 682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