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f935afffcd4f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579f2e79ff413f"/>
  </p:sldMasterIdLst>
  <p:sldIdLst>
    <p:sldId xmlns:r="http://schemas.openxmlformats.org/officeDocument/2006/relationships" id="256" r:id="R2f44afd33cd646f2"/>
    <p:sldId xmlns:r="http://schemas.openxmlformats.org/officeDocument/2006/relationships" id="257" r:id="Rf7ada153711e4edd"/>
    <p:sldId xmlns:r="http://schemas.openxmlformats.org/officeDocument/2006/relationships" id="258" r:id="Rb981877d7d674d7d"/>
    <p:sldId xmlns:r="http://schemas.openxmlformats.org/officeDocument/2006/relationships" id="259" r:id="R28ee9b2be6a44b21"/>
    <p:sldId xmlns:r="http://schemas.openxmlformats.org/officeDocument/2006/relationships" id="260" r:id="R4b9b6a76e73947b4"/>
    <p:sldId xmlns:r="http://schemas.openxmlformats.org/officeDocument/2006/relationships" id="261" r:id="Rbb212fc5d4764f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579f2e79ff413f" /><Relationship Type="http://schemas.openxmlformats.org/officeDocument/2006/relationships/slide" Target="/ppt/slides/slide1.xml" Id="R2f44afd33cd646f2" /><Relationship Type="http://schemas.openxmlformats.org/officeDocument/2006/relationships/slide" Target="/ppt/slides/slide2.xml" Id="Rf7ada153711e4edd" /><Relationship Type="http://schemas.openxmlformats.org/officeDocument/2006/relationships/slide" Target="/ppt/slides/slide3.xml" Id="Rb981877d7d674d7d" /><Relationship Type="http://schemas.openxmlformats.org/officeDocument/2006/relationships/slide" Target="/ppt/slides/slide4.xml" Id="R28ee9b2be6a44b21" /><Relationship Type="http://schemas.openxmlformats.org/officeDocument/2006/relationships/slide" Target="/ppt/slides/slide5.xml" Id="R4b9b6a76e73947b4" /><Relationship Type="http://schemas.openxmlformats.org/officeDocument/2006/relationships/slide" Target="/ppt/slides/slide6.xml" Id="Rbb212fc5d4764f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fde8a3b13c4a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fc357916c4561" /><Relationship Type="http://schemas.openxmlformats.org/officeDocument/2006/relationships/theme" Target="/ppt/slideMasters/theme/theme1.xml" Id="R4d468e760bb243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6fc357916c45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48837538841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5de49dfec4c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3d26e2c5c40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69944a59044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0f8eef07d42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9baf5adec41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KNERTEN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KNERTEN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HENNING RØD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v/Rolf Henning 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868 069 082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KNERTEN AS</a:t>
            </a:r>
          </a:p>
        </p:txBody>
      </p:sp>
    </p:spTree>
  </p:cSld>
  <p:clrMapOvr>
    <a:masterClrMapping xmlns:a="http://schemas.openxmlformats.org/drawingml/2006/main"/>
  </p:clrMapOvr>
</p:sld>
</file>