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fc6bb60a9445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73aa96b2354ffe"/>
  </p:sldMasterIdLst>
  <p:sldIdLst>
    <p:sldId xmlns:r="http://schemas.openxmlformats.org/officeDocument/2006/relationships" id="256" r:id="R7aa0b941b58f4736"/>
    <p:sldId xmlns:r="http://schemas.openxmlformats.org/officeDocument/2006/relationships" id="257" r:id="R9b116d21db3547fc"/>
    <p:sldId xmlns:r="http://schemas.openxmlformats.org/officeDocument/2006/relationships" id="258" r:id="R9d432736c91a47c5"/>
    <p:sldId xmlns:r="http://schemas.openxmlformats.org/officeDocument/2006/relationships" id="259" r:id="Rd107d8f7a8b343ba"/>
    <p:sldId xmlns:r="http://schemas.openxmlformats.org/officeDocument/2006/relationships" id="260" r:id="R13d536fc4eec41b9"/>
    <p:sldId xmlns:r="http://schemas.openxmlformats.org/officeDocument/2006/relationships" id="261" r:id="R636813289e5346af"/>
    <p:sldId xmlns:r="http://schemas.openxmlformats.org/officeDocument/2006/relationships" id="262" r:id="R5480b85383134b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73aa96b2354ffe" /><Relationship Type="http://schemas.openxmlformats.org/officeDocument/2006/relationships/slide" Target="/ppt/slides/slide1.xml" Id="R7aa0b941b58f4736" /><Relationship Type="http://schemas.openxmlformats.org/officeDocument/2006/relationships/slide" Target="/ppt/slides/slide2.xml" Id="R9b116d21db3547fc" /><Relationship Type="http://schemas.openxmlformats.org/officeDocument/2006/relationships/slide" Target="/ppt/slides/slide3.xml" Id="R9d432736c91a47c5" /><Relationship Type="http://schemas.openxmlformats.org/officeDocument/2006/relationships/slide" Target="/ppt/slides/slide4.xml" Id="Rd107d8f7a8b343ba" /><Relationship Type="http://schemas.openxmlformats.org/officeDocument/2006/relationships/slide" Target="/ppt/slides/slide5.xml" Id="R13d536fc4eec41b9" /><Relationship Type="http://schemas.openxmlformats.org/officeDocument/2006/relationships/slide" Target="/ppt/slides/slide6.xml" Id="R636813289e5346af" /><Relationship Type="http://schemas.openxmlformats.org/officeDocument/2006/relationships/slide" Target="/ppt/slides/slide7.xml" Id="R5480b85383134b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6e983041154f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79d283a41402b" /><Relationship Type="http://schemas.openxmlformats.org/officeDocument/2006/relationships/theme" Target="/ppt/slideMasters/theme/theme1.xml" Id="Ra96c313425a643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b79d283a4140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9c458fa664c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e4a5272c34d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10bc167be49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8806f68424a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6440285544d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4510266ad4b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56a8264c241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BERNHOF HANSEN EIENDOMSTAKSERING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BERNHOF HANSEN EIENDOMSTAKSERING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BERNHOF HANSEN EIENDOMSTAKSERING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BERNHOF HANSEN EIENDOMSTAKSERING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BERNHOF HANSEN EIENDOMSTAKSERING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BERNHOF HANSEN EIENDOMSTAKSERING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3 992 721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1 785 098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1 600 189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12 011 081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13 436 728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BERNHOF HANSEN EIENDOMSTAKSERING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BERNHOF KEN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BERNHOF HANSEN EIENDOMSTAKSERING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Draugen 179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06 73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868 310 332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BERNHOF HANSEN EIENDOMSTAKSERING AS</a:t>
            </a:r>
          </a:p>
        </p:txBody>
      </p:sp>
    </p:spTree>
  </p:cSld>
  <p:clrMapOvr>
    <a:masterClrMapping xmlns:a="http://schemas.openxmlformats.org/drawingml/2006/main"/>
  </p:clrMapOvr>
</p:sld>
</file>