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aed0dfcba41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080122c0f04b5a"/>
  </p:sldMasterIdLst>
  <p:sldIdLst>
    <p:sldId xmlns:r="http://schemas.openxmlformats.org/officeDocument/2006/relationships" id="256" r:id="R084bced595a349bb"/>
    <p:sldId xmlns:r="http://schemas.openxmlformats.org/officeDocument/2006/relationships" id="257" r:id="R7f3554fabfe64253"/>
    <p:sldId xmlns:r="http://schemas.openxmlformats.org/officeDocument/2006/relationships" id="258" r:id="Re8ae0b431ab64214"/>
    <p:sldId xmlns:r="http://schemas.openxmlformats.org/officeDocument/2006/relationships" id="259" r:id="R6b34ce4f7ae94aba"/>
    <p:sldId xmlns:r="http://schemas.openxmlformats.org/officeDocument/2006/relationships" id="260" r:id="R5bfb000758914c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080122c0f04b5a" /><Relationship Type="http://schemas.openxmlformats.org/officeDocument/2006/relationships/slide" Target="/ppt/slides/slide1.xml" Id="R084bced595a349bb" /><Relationship Type="http://schemas.openxmlformats.org/officeDocument/2006/relationships/slide" Target="/ppt/slides/slide2.xml" Id="R7f3554fabfe64253" /><Relationship Type="http://schemas.openxmlformats.org/officeDocument/2006/relationships/slide" Target="/ppt/slides/slide3.xml" Id="Re8ae0b431ab64214" /><Relationship Type="http://schemas.openxmlformats.org/officeDocument/2006/relationships/slide" Target="/ppt/slides/slide4.xml" Id="R6b34ce4f7ae94aba" /><Relationship Type="http://schemas.openxmlformats.org/officeDocument/2006/relationships/slide" Target="/ppt/slides/slide5.xml" Id="R5bfb000758914c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96d37af0e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d2cbc9a54675" /><Relationship Type="http://schemas.openxmlformats.org/officeDocument/2006/relationships/theme" Target="/ppt/slideMasters/theme/theme1.xml" Id="R2a3fe25fb9c540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23d2cbc9a5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d67eb7b88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f08db294a46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c0ba44774d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77ce87d89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fdc2f9585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TYLDAL SOGNESKOG BA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TYLDAL SOGNESKOG BA ble etablert [år] og holder til i Tylldalen.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B. Moen, Tylldalsveien 1720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2510 Tylldalen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jb.moen@online.no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869 905 062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