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6c465d5d274b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5ae6404a3e468b"/>
  </p:sldMasterIdLst>
  <p:sldIdLst>
    <p:sldId xmlns:r="http://schemas.openxmlformats.org/officeDocument/2006/relationships" id="256" r:id="Re09680d0b51248fb"/>
    <p:sldId xmlns:r="http://schemas.openxmlformats.org/officeDocument/2006/relationships" id="257" r:id="Rf184ba8916e645d5"/>
    <p:sldId xmlns:r="http://schemas.openxmlformats.org/officeDocument/2006/relationships" id="258" r:id="R19fba68ae2ff4800"/>
    <p:sldId xmlns:r="http://schemas.openxmlformats.org/officeDocument/2006/relationships" id="259" r:id="R81ab802535db4272"/>
    <p:sldId xmlns:r="http://schemas.openxmlformats.org/officeDocument/2006/relationships" id="260" r:id="Rd391ac378dcd4d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ae6404a3e468b" /><Relationship Type="http://schemas.openxmlformats.org/officeDocument/2006/relationships/slide" Target="/ppt/slides/slide1.xml" Id="Re09680d0b51248fb" /><Relationship Type="http://schemas.openxmlformats.org/officeDocument/2006/relationships/slide" Target="/ppt/slides/slide2.xml" Id="Rf184ba8916e645d5" /><Relationship Type="http://schemas.openxmlformats.org/officeDocument/2006/relationships/slide" Target="/ppt/slides/slide3.xml" Id="R19fba68ae2ff4800" /><Relationship Type="http://schemas.openxmlformats.org/officeDocument/2006/relationships/slide" Target="/ppt/slides/slide4.xml" Id="R81ab802535db4272" /><Relationship Type="http://schemas.openxmlformats.org/officeDocument/2006/relationships/slide" Target="/ppt/slides/slide5.xml" Id="Rd391ac378dcd4d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8f615dcd64c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4041594f42bf" /><Relationship Type="http://schemas.openxmlformats.org/officeDocument/2006/relationships/theme" Target="/ppt/slideMasters/theme/theme1.xml" Id="Rce17327cca0243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384041594f42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93d2432ef4a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adf65bcaf4c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5c5049e334f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3093f3f1f49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c22845ad742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SELECTIONGROUP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SELECTIONGROUP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871 075 352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