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59d03f543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1dab1da6048fe"/>
  </p:sldMasterIdLst>
  <p:sldIdLst>
    <p:sldId xmlns:r="http://schemas.openxmlformats.org/officeDocument/2006/relationships" id="256" r:id="R2649a2a88def4a87"/>
    <p:sldId xmlns:r="http://schemas.openxmlformats.org/officeDocument/2006/relationships" id="257" r:id="Rc531e3ef2a514d8e"/>
    <p:sldId xmlns:r="http://schemas.openxmlformats.org/officeDocument/2006/relationships" id="258" r:id="Rdf3f631742b14cc0"/>
    <p:sldId xmlns:r="http://schemas.openxmlformats.org/officeDocument/2006/relationships" id="259" r:id="Raf9c1d9f99e94124"/>
    <p:sldId xmlns:r="http://schemas.openxmlformats.org/officeDocument/2006/relationships" id="260" r:id="R27ce229768324cbc"/>
    <p:sldId xmlns:r="http://schemas.openxmlformats.org/officeDocument/2006/relationships" id="261" r:id="Rfc3957f30bb14a77"/>
    <p:sldId xmlns:r="http://schemas.openxmlformats.org/officeDocument/2006/relationships" id="262" r:id="R5c2d1c598083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1dab1da6048fe" /><Relationship Type="http://schemas.openxmlformats.org/officeDocument/2006/relationships/slide" Target="/ppt/slides/slide1.xml" Id="R2649a2a88def4a87" /><Relationship Type="http://schemas.openxmlformats.org/officeDocument/2006/relationships/slide" Target="/ppt/slides/slide2.xml" Id="Rc531e3ef2a514d8e" /><Relationship Type="http://schemas.openxmlformats.org/officeDocument/2006/relationships/slide" Target="/ppt/slides/slide3.xml" Id="Rdf3f631742b14cc0" /><Relationship Type="http://schemas.openxmlformats.org/officeDocument/2006/relationships/slide" Target="/ppt/slides/slide4.xml" Id="Raf9c1d9f99e94124" /><Relationship Type="http://schemas.openxmlformats.org/officeDocument/2006/relationships/slide" Target="/ppt/slides/slide5.xml" Id="R27ce229768324cbc" /><Relationship Type="http://schemas.openxmlformats.org/officeDocument/2006/relationships/slide" Target="/ppt/slides/slide6.xml" Id="Rfc3957f30bb14a77" /><Relationship Type="http://schemas.openxmlformats.org/officeDocument/2006/relationships/slide" Target="/ppt/slides/slide7.xml" Id="R5c2d1c598083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ad7bc06f542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b76ce854c4fbe" /><Relationship Type="http://schemas.openxmlformats.org/officeDocument/2006/relationships/theme" Target="/ppt/slideMasters/theme/theme1.xml" Id="R91f5a30b4612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b76ce854c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56f6a241b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bf50a04b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cd946967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24a5ef66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1ad2cae1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1dc6bdd7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a66129b00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176 191 306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180 662 507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CRISTINE NATVIG ASPELIN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871 157 472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