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d6fa5eaed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e9e2e615d49c3"/>
  </p:sldMasterIdLst>
  <p:sldIdLst>
    <p:sldId xmlns:r="http://schemas.openxmlformats.org/officeDocument/2006/relationships" id="256" r:id="R6cc31a5dbc1446ad"/>
    <p:sldId xmlns:r="http://schemas.openxmlformats.org/officeDocument/2006/relationships" id="257" r:id="R0e62ea0229644360"/>
    <p:sldId xmlns:r="http://schemas.openxmlformats.org/officeDocument/2006/relationships" id="258" r:id="R293802cbe5ec4272"/>
    <p:sldId xmlns:r="http://schemas.openxmlformats.org/officeDocument/2006/relationships" id="259" r:id="R50e257831626412f"/>
    <p:sldId xmlns:r="http://schemas.openxmlformats.org/officeDocument/2006/relationships" id="260" r:id="R8b3ebc9359b64a3e"/>
    <p:sldId xmlns:r="http://schemas.openxmlformats.org/officeDocument/2006/relationships" id="261" r:id="R4b51992dbd064f43"/>
    <p:sldId xmlns:r="http://schemas.openxmlformats.org/officeDocument/2006/relationships" id="262" r:id="Re26236f52f79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e9e2e615d49c3" /><Relationship Type="http://schemas.openxmlformats.org/officeDocument/2006/relationships/slide" Target="/ppt/slides/slide1.xml" Id="R6cc31a5dbc1446ad" /><Relationship Type="http://schemas.openxmlformats.org/officeDocument/2006/relationships/slide" Target="/ppt/slides/slide2.xml" Id="R0e62ea0229644360" /><Relationship Type="http://schemas.openxmlformats.org/officeDocument/2006/relationships/slide" Target="/ppt/slides/slide3.xml" Id="R293802cbe5ec4272" /><Relationship Type="http://schemas.openxmlformats.org/officeDocument/2006/relationships/slide" Target="/ppt/slides/slide4.xml" Id="R50e257831626412f" /><Relationship Type="http://schemas.openxmlformats.org/officeDocument/2006/relationships/slide" Target="/ppt/slides/slide5.xml" Id="R8b3ebc9359b64a3e" /><Relationship Type="http://schemas.openxmlformats.org/officeDocument/2006/relationships/slide" Target="/ppt/slides/slide6.xml" Id="R4b51992dbd064f43" /><Relationship Type="http://schemas.openxmlformats.org/officeDocument/2006/relationships/slide" Target="/ppt/slides/slide7.xml" Id="Re26236f52f79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e15141aff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31d920cb1442d" /><Relationship Type="http://schemas.openxmlformats.org/officeDocument/2006/relationships/theme" Target="/ppt/slideMasters/theme/theme1.xml" Id="Rf5938fc656e3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31d920cb1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08e4d062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dce1ffe8a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51399e385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2f7ab091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fd53cbe044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5d66abc24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e7143e5b6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FAUSKE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FAUSKE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8 282 246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3 962 146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STAURAN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75645977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871 231 362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FAUSKE AS</a:t>
            </a:r>
          </a:p>
        </p:txBody>
      </p:sp>
    </p:spTree>
  </p:cSld>
  <p:clrMapOvr>
    <a:masterClrMapping xmlns:a="http://schemas.openxmlformats.org/drawingml/2006/main"/>
  </p:clrMapOvr>
</p:sld>
</file>