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5167cdaa6f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668dc5df784a62"/>
  </p:sldMasterIdLst>
  <p:sldIdLst>
    <p:sldId xmlns:r="http://schemas.openxmlformats.org/officeDocument/2006/relationships" id="256" r:id="R99024193479247a6"/>
    <p:sldId xmlns:r="http://schemas.openxmlformats.org/officeDocument/2006/relationships" id="257" r:id="R79f78b4815c047d4"/>
    <p:sldId xmlns:r="http://schemas.openxmlformats.org/officeDocument/2006/relationships" id="258" r:id="R5cadbc0e8da545a2"/>
    <p:sldId xmlns:r="http://schemas.openxmlformats.org/officeDocument/2006/relationships" id="259" r:id="R0300224446fa45d9"/>
    <p:sldId xmlns:r="http://schemas.openxmlformats.org/officeDocument/2006/relationships" id="260" r:id="R3a18f836c1f847e8"/>
    <p:sldId xmlns:r="http://schemas.openxmlformats.org/officeDocument/2006/relationships" id="261" r:id="Re2ce9dfae74942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68dc5df784a62" /><Relationship Type="http://schemas.openxmlformats.org/officeDocument/2006/relationships/slide" Target="/ppt/slides/slide1.xml" Id="R99024193479247a6" /><Relationship Type="http://schemas.openxmlformats.org/officeDocument/2006/relationships/slide" Target="/ppt/slides/slide2.xml" Id="R79f78b4815c047d4" /><Relationship Type="http://schemas.openxmlformats.org/officeDocument/2006/relationships/slide" Target="/ppt/slides/slide3.xml" Id="R5cadbc0e8da545a2" /><Relationship Type="http://schemas.openxmlformats.org/officeDocument/2006/relationships/slide" Target="/ppt/slides/slide4.xml" Id="R0300224446fa45d9" /><Relationship Type="http://schemas.openxmlformats.org/officeDocument/2006/relationships/slide" Target="/ppt/slides/slide5.xml" Id="R3a18f836c1f847e8" /><Relationship Type="http://schemas.openxmlformats.org/officeDocument/2006/relationships/slide" Target="/ppt/slides/slide6.xml" Id="Re2ce9dfae74942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f14e5b1f5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58df2dcc946a2" /><Relationship Type="http://schemas.openxmlformats.org/officeDocument/2006/relationships/theme" Target="/ppt/slideMasters/theme/theme1.xml" Id="R82741ba3ed5748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58df2dcc946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3dbb201848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f92ebdcd9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cb7f8931c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5ffb6bc0e48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16a5e3c71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2f79dae0540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JOHNSEN OG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871 237 352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