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bfb9c58b6649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f4d9762b594ba1"/>
  </p:sldMasterIdLst>
  <p:sldIdLst>
    <p:sldId xmlns:r="http://schemas.openxmlformats.org/officeDocument/2006/relationships" id="256" r:id="R7aaab087090641dc"/>
    <p:sldId xmlns:r="http://schemas.openxmlformats.org/officeDocument/2006/relationships" id="257" r:id="R328dfce8021d441e"/>
    <p:sldId xmlns:r="http://schemas.openxmlformats.org/officeDocument/2006/relationships" id="258" r:id="R7d49293b6b0b4787"/>
    <p:sldId xmlns:r="http://schemas.openxmlformats.org/officeDocument/2006/relationships" id="259" r:id="Rf4161eb1312f4e35"/>
    <p:sldId xmlns:r="http://schemas.openxmlformats.org/officeDocument/2006/relationships" id="260" r:id="R6f8caf0beead4e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f4d9762b594ba1" /><Relationship Type="http://schemas.openxmlformats.org/officeDocument/2006/relationships/slide" Target="/ppt/slides/slide1.xml" Id="R7aaab087090641dc" /><Relationship Type="http://schemas.openxmlformats.org/officeDocument/2006/relationships/slide" Target="/ppt/slides/slide2.xml" Id="R328dfce8021d441e" /><Relationship Type="http://schemas.openxmlformats.org/officeDocument/2006/relationships/slide" Target="/ppt/slides/slide3.xml" Id="R7d49293b6b0b4787" /><Relationship Type="http://schemas.openxmlformats.org/officeDocument/2006/relationships/slide" Target="/ppt/slides/slide4.xml" Id="Rf4161eb1312f4e35" /><Relationship Type="http://schemas.openxmlformats.org/officeDocument/2006/relationships/slide" Target="/ppt/slides/slide5.xml" Id="R6f8caf0beead4e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a9a45a521649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f21b8f34b4822" /><Relationship Type="http://schemas.openxmlformats.org/officeDocument/2006/relationships/theme" Target="/ppt/slideMasters/theme/theme1.xml" Id="R9fab827c97cf41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ef21b8f34b48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6847bb5444f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b7fb4f61741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5dd02b25a48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7c560b47e4b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36f2c69f54d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JOHNSEN OG KARLSEN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JOHNSEN OG KARLSEN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871 237 352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JOHNSEN OG KARLSEN AS</a:t>
            </a:r>
          </a:p>
        </p:txBody>
      </p:sp>
    </p:spTree>
  </p:cSld>
  <p:clrMapOvr>
    <a:masterClrMapping xmlns:a="http://schemas.openxmlformats.org/drawingml/2006/main"/>
  </p:clrMapOvr>
</p:sld>
</file>