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d175d1a84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2f567208d54e17"/>
  </p:sldMasterIdLst>
  <p:sldIdLst>
    <p:sldId xmlns:r="http://schemas.openxmlformats.org/officeDocument/2006/relationships" id="256" r:id="R374ee84858d142dd"/>
    <p:sldId xmlns:r="http://schemas.openxmlformats.org/officeDocument/2006/relationships" id="257" r:id="R811ae337f77f428e"/>
    <p:sldId xmlns:r="http://schemas.openxmlformats.org/officeDocument/2006/relationships" id="258" r:id="Rbc9218a3a90b41a1"/>
    <p:sldId xmlns:r="http://schemas.openxmlformats.org/officeDocument/2006/relationships" id="259" r:id="Rc06208b518584074"/>
    <p:sldId xmlns:r="http://schemas.openxmlformats.org/officeDocument/2006/relationships" id="260" r:id="Rfb8ed2f150f5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f567208d54e17" /><Relationship Type="http://schemas.openxmlformats.org/officeDocument/2006/relationships/slide" Target="/ppt/slides/slide1.xml" Id="R374ee84858d142dd" /><Relationship Type="http://schemas.openxmlformats.org/officeDocument/2006/relationships/slide" Target="/ppt/slides/slide2.xml" Id="R811ae337f77f428e" /><Relationship Type="http://schemas.openxmlformats.org/officeDocument/2006/relationships/slide" Target="/ppt/slides/slide3.xml" Id="Rbc9218a3a90b41a1" /><Relationship Type="http://schemas.openxmlformats.org/officeDocument/2006/relationships/slide" Target="/ppt/slides/slide4.xml" Id="Rc06208b518584074" /><Relationship Type="http://schemas.openxmlformats.org/officeDocument/2006/relationships/slide" Target="/ppt/slides/slide5.xml" Id="Rfb8ed2f150f5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36e2aff5b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e13383a0443f" /><Relationship Type="http://schemas.openxmlformats.org/officeDocument/2006/relationships/theme" Target="/ppt/slideMasters/theme/theme1.xml" Id="R73e2a5d05870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de13383a0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697d40d844f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e070511d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02a87b7aa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4ab9dd917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2071188a9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HAUGESUND MÅLLAG OG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MÅLLAG OG UNGDOMSLAG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73 68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www.kvalatun.no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871 341 982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HAUGESUND MÅLLAG OG UNGDOMSLAG</a:t>
            </a:r>
          </a:p>
        </p:txBody>
      </p:sp>
    </p:spTree>
  </p:cSld>
  <p:clrMapOvr>
    <a:masterClrMapping xmlns:a="http://schemas.openxmlformats.org/drawingml/2006/main"/>
  </p:clrMapOvr>
</p:sld>
</file>