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0185c811114e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d0e9e266e14da7"/>
  </p:sldMasterIdLst>
  <p:sldIdLst>
    <p:sldId xmlns:r="http://schemas.openxmlformats.org/officeDocument/2006/relationships" id="256" r:id="R8f74af8d15e24da4"/>
    <p:sldId xmlns:r="http://schemas.openxmlformats.org/officeDocument/2006/relationships" id="257" r:id="Rfc54a324b1434989"/>
    <p:sldId xmlns:r="http://schemas.openxmlformats.org/officeDocument/2006/relationships" id="258" r:id="Rebfa7a97b7374f4e"/>
    <p:sldId xmlns:r="http://schemas.openxmlformats.org/officeDocument/2006/relationships" id="259" r:id="Re14ddd80b6934906"/>
    <p:sldId xmlns:r="http://schemas.openxmlformats.org/officeDocument/2006/relationships" id="260" r:id="Rd69450dd889844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0e9e266e14da7" /><Relationship Type="http://schemas.openxmlformats.org/officeDocument/2006/relationships/slide" Target="/ppt/slides/slide1.xml" Id="R8f74af8d15e24da4" /><Relationship Type="http://schemas.openxmlformats.org/officeDocument/2006/relationships/slide" Target="/ppt/slides/slide2.xml" Id="Rfc54a324b1434989" /><Relationship Type="http://schemas.openxmlformats.org/officeDocument/2006/relationships/slide" Target="/ppt/slides/slide3.xml" Id="Rebfa7a97b7374f4e" /><Relationship Type="http://schemas.openxmlformats.org/officeDocument/2006/relationships/slide" Target="/ppt/slides/slide4.xml" Id="Re14ddd80b6934906" /><Relationship Type="http://schemas.openxmlformats.org/officeDocument/2006/relationships/slide" Target="/ppt/slides/slide5.xml" Id="Rd69450dd889844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046f0aba24e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210e5c9bc4aab" /><Relationship Type="http://schemas.openxmlformats.org/officeDocument/2006/relationships/theme" Target="/ppt/slideMasters/theme/theme1.xml" Id="Rb298a0693a4646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e210e5c9bc4a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ba01d7b2b4d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c4dbedfde45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e102f1cb24d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4b4c0248543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c2929f07744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BILSTAD AVLØSERRING V/LUND AVLØSERLAG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AVLØSERRING V/LUND AVLØSERLAG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BILSTAD AVLØSERRING V/LUND AVLØSERLAG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AVLØSERRING V/LUND AVLØSERLAG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AVLØSERRING V/LUND AVLØSERLAG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AVLØSERRING V/LUND AVLØSERLAG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40 16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871 342 822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AVLØSERRING V/LUND AVLØSERLAG</a:t>
            </a:r>
          </a:p>
        </p:txBody>
      </p:sp>
    </p:spTree>
  </p:cSld>
  <p:clrMapOvr>
    <a:masterClrMapping xmlns:a="http://schemas.openxmlformats.org/drawingml/2006/main"/>
  </p:clrMapOvr>
</p:sld>
</file>