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22b36988ea49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5028316b3b4804"/>
  </p:sldMasterIdLst>
  <p:sldIdLst>
    <p:sldId xmlns:r="http://schemas.openxmlformats.org/officeDocument/2006/relationships" id="256" r:id="R92d50eca6aa1449e"/>
    <p:sldId xmlns:r="http://schemas.openxmlformats.org/officeDocument/2006/relationships" id="257" r:id="R4a8e123e78a64dc1"/>
    <p:sldId xmlns:r="http://schemas.openxmlformats.org/officeDocument/2006/relationships" id="258" r:id="R075df0d76787466c"/>
    <p:sldId xmlns:r="http://schemas.openxmlformats.org/officeDocument/2006/relationships" id="259" r:id="Rcdcc5ba3645f48b7"/>
    <p:sldId xmlns:r="http://schemas.openxmlformats.org/officeDocument/2006/relationships" id="260" r:id="Rb7c91cb8c8264598"/>
    <p:sldId xmlns:r="http://schemas.openxmlformats.org/officeDocument/2006/relationships" id="261" r:id="R242661081b3342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5028316b3b4804" /><Relationship Type="http://schemas.openxmlformats.org/officeDocument/2006/relationships/slide" Target="/ppt/slides/slide1.xml" Id="R92d50eca6aa1449e" /><Relationship Type="http://schemas.openxmlformats.org/officeDocument/2006/relationships/slide" Target="/ppt/slides/slide2.xml" Id="R4a8e123e78a64dc1" /><Relationship Type="http://schemas.openxmlformats.org/officeDocument/2006/relationships/slide" Target="/ppt/slides/slide3.xml" Id="R075df0d76787466c" /><Relationship Type="http://schemas.openxmlformats.org/officeDocument/2006/relationships/slide" Target="/ppt/slides/slide4.xml" Id="Rcdcc5ba3645f48b7" /><Relationship Type="http://schemas.openxmlformats.org/officeDocument/2006/relationships/slide" Target="/ppt/slides/slide5.xml" Id="Rb7c91cb8c8264598" /><Relationship Type="http://schemas.openxmlformats.org/officeDocument/2006/relationships/slide" Target="/ppt/slides/slide6.xml" Id="R242661081b3342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161cdf3ff548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e53269556475e" /><Relationship Type="http://schemas.openxmlformats.org/officeDocument/2006/relationships/theme" Target="/ppt/slideMasters/theme/theme1.xml" Id="R3cf7d4458b4841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2e5326955647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41a4283b04d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1add9767b4f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3fd50c1794b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6bcb7219b47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c72386cb848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9f484e02f45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HOLTAN PER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PER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HOLTAN PER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PER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PER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PER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507 152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322 928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322 928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495 309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589 991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PER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Vesterøyveien 180B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47 46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871 467 692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HOLTAN PER</a:t>
            </a:r>
          </a:p>
        </p:txBody>
      </p:sp>
    </p:spTree>
  </p:cSld>
  <p:clrMapOvr>
    <a:masterClrMapping xmlns:a="http://schemas.openxmlformats.org/drawingml/2006/main"/>
  </p:clrMapOvr>
</p:sld>
</file>