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82f653720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59daf44c84078"/>
  </p:sldMasterIdLst>
  <p:sldIdLst>
    <p:sldId xmlns:r="http://schemas.openxmlformats.org/officeDocument/2006/relationships" id="256" r:id="Rac9f38f708e0427a"/>
    <p:sldId xmlns:r="http://schemas.openxmlformats.org/officeDocument/2006/relationships" id="257" r:id="Rda7a26c0468542b9"/>
    <p:sldId xmlns:r="http://schemas.openxmlformats.org/officeDocument/2006/relationships" id="258" r:id="Re4a52de856bf450a"/>
    <p:sldId xmlns:r="http://schemas.openxmlformats.org/officeDocument/2006/relationships" id="259" r:id="R19dcfa2b27744f03"/>
    <p:sldId xmlns:r="http://schemas.openxmlformats.org/officeDocument/2006/relationships" id="260" r:id="Rc03622364172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59daf44c84078" /><Relationship Type="http://schemas.openxmlformats.org/officeDocument/2006/relationships/slide" Target="/ppt/slides/slide1.xml" Id="Rac9f38f708e0427a" /><Relationship Type="http://schemas.openxmlformats.org/officeDocument/2006/relationships/slide" Target="/ppt/slides/slide2.xml" Id="Rda7a26c0468542b9" /><Relationship Type="http://schemas.openxmlformats.org/officeDocument/2006/relationships/slide" Target="/ppt/slides/slide3.xml" Id="Re4a52de856bf450a" /><Relationship Type="http://schemas.openxmlformats.org/officeDocument/2006/relationships/slide" Target="/ppt/slides/slide4.xml" Id="R19dcfa2b27744f03" /><Relationship Type="http://schemas.openxmlformats.org/officeDocument/2006/relationships/slide" Target="/ppt/slides/slide5.xml" Id="Rc03622364172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3b941db55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5d47e8f94dc8" /><Relationship Type="http://schemas.openxmlformats.org/officeDocument/2006/relationships/theme" Target="/ppt/slideMasters/theme/theme1.xml" Id="R79b76b4bd6ae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75d47e8f9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3da43747f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89b8f247e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83fa82503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679c9b991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9fb27e0bd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KUNNSKAPSDEPARTEMENTET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KUNNSKAPSDEPARTEMENTET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872 417 842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KUNNSKAPSDEPARTEMENTET</a:t>
            </a:r>
          </a:p>
        </p:txBody>
      </p:sp>
    </p:spTree>
  </p:cSld>
  <p:clrMapOvr>
    <a:masterClrMapping xmlns:a="http://schemas.openxmlformats.org/drawingml/2006/main"/>
  </p:clrMapOvr>
</p:sld>
</file>