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380d56c9d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dcc1bb2404d83"/>
  </p:sldMasterIdLst>
  <p:sldIdLst>
    <p:sldId xmlns:r="http://schemas.openxmlformats.org/officeDocument/2006/relationships" id="256" r:id="Re72fdce1f1fc4ecb"/>
    <p:sldId xmlns:r="http://schemas.openxmlformats.org/officeDocument/2006/relationships" id="257" r:id="R4c3843cd5f294109"/>
    <p:sldId xmlns:r="http://schemas.openxmlformats.org/officeDocument/2006/relationships" id="258" r:id="R229dd38a8c0a41e0"/>
    <p:sldId xmlns:r="http://schemas.openxmlformats.org/officeDocument/2006/relationships" id="259" r:id="R1528c60976994620"/>
    <p:sldId xmlns:r="http://schemas.openxmlformats.org/officeDocument/2006/relationships" id="260" r:id="R8893162bd2194036"/>
    <p:sldId xmlns:r="http://schemas.openxmlformats.org/officeDocument/2006/relationships" id="261" r:id="Rf1230483c660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dcc1bb2404d83" /><Relationship Type="http://schemas.openxmlformats.org/officeDocument/2006/relationships/slide" Target="/ppt/slides/slide1.xml" Id="Re72fdce1f1fc4ecb" /><Relationship Type="http://schemas.openxmlformats.org/officeDocument/2006/relationships/slide" Target="/ppt/slides/slide2.xml" Id="R4c3843cd5f294109" /><Relationship Type="http://schemas.openxmlformats.org/officeDocument/2006/relationships/slide" Target="/ppt/slides/slide3.xml" Id="R229dd38a8c0a41e0" /><Relationship Type="http://schemas.openxmlformats.org/officeDocument/2006/relationships/slide" Target="/ppt/slides/slide4.xml" Id="R1528c60976994620" /><Relationship Type="http://schemas.openxmlformats.org/officeDocument/2006/relationships/slide" Target="/ppt/slides/slide5.xml" Id="R8893162bd2194036" /><Relationship Type="http://schemas.openxmlformats.org/officeDocument/2006/relationships/slide" Target="/ppt/slides/slide6.xml" Id="Rf1230483c660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ca92c9bde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cb4a3ff934ba0" /><Relationship Type="http://schemas.openxmlformats.org/officeDocument/2006/relationships/theme" Target="/ppt/slideMasters/theme/theme1.xml" Id="R7c52ace4ae6c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3cb4a3ff93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46b89a02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8bfb0a0f0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e1bebae6c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1e2453e3e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18dc123842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03ad62fff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14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postmottak@rana.kommune.no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www.rana.kommune.no/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872 418 032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KOMMUNE</a:t>
            </a:r>
          </a:p>
        </p:txBody>
      </p:sp>
    </p:spTree>
  </p:cSld>
  <p:clrMapOvr>
    <a:masterClrMapping xmlns:a="http://schemas.openxmlformats.org/drawingml/2006/main"/>
  </p:clrMapOvr>
</p:sld>
</file>