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0c317dac7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cea13ee214c49"/>
  </p:sldMasterIdLst>
  <p:sldIdLst>
    <p:sldId xmlns:r="http://schemas.openxmlformats.org/officeDocument/2006/relationships" id="256" r:id="R230a990793c44d79"/>
    <p:sldId xmlns:r="http://schemas.openxmlformats.org/officeDocument/2006/relationships" id="257" r:id="R5f4cfbf37a934947"/>
    <p:sldId xmlns:r="http://schemas.openxmlformats.org/officeDocument/2006/relationships" id="258" r:id="R80aeb63c153e4921"/>
    <p:sldId xmlns:r="http://schemas.openxmlformats.org/officeDocument/2006/relationships" id="259" r:id="Ra726fe54ea32497e"/>
    <p:sldId xmlns:r="http://schemas.openxmlformats.org/officeDocument/2006/relationships" id="260" r:id="Rb8390ea9ce8d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cea13ee214c49" /><Relationship Type="http://schemas.openxmlformats.org/officeDocument/2006/relationships/slide" Target="/ppt/slides/slide1.xml" Id="R230a990793c44d79" /><Relationship Type="http://schemas.openxmlformats.org/officeDocument/2006/relationships/slide" Target="/ppt/slides/slide2.xml" Id="R5f4cfbf37a934947" /><Relationship Type="http://schemas.openxmlformats.org/officeDocument/2006/relationships/slide" Target="/ppt/slides/slide3.xml" Id="R80aeb63c153e4921" /><Relationship Type="http://schemas.openxmlformats.org/officeDocument/2006/relationships/slide" Target="/ppt/slides/slide4.xml" Id="Ra726fe54ea32497e" /><Relationship Type="http://schemas.openxmlformats.org/officeDocument/2006/relationships/slide" Target="/ppt/slides/slide5.xml" Id="Rb8390ea9ce8d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cd8a063c7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f681ac3cc47f7" /><Relationship Type="http://schemas.openxmlformats.org/officeDocument/2006/relationships/theme" Target="/ppt/slideMasters/theme/theme1.xml" Id="Rc36f1ecc79f3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f681ac3cc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da86ac344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9336f205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a5d322155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9178994f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9834cf46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