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915ddae7dba48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2212696f644566"/>
  </p:sldMasterIdLst>
  <p:sldIdLst>
    <p:sldId xmlns:r="http://schemas.openxmlformats.org/officeDocument/2006/relationships" id="256" r:id="R82a2dc868afa4461"/>
    <p:sldId xmlns:r="http://schemas.openxmlformats.org/officeDocument/2006/relationships" id="257" r:id="Rbc475725da754023"/>
    <p:sldId xmlns:r="http://schemas.openxmlformats.org/officeDocument/2006/relationships" id="258" r:id="R5d9e9fb84bc84687"/>
    <p:sldId xmlns:r="http://schemas.openxmlformats.org/officeDocument/2006/relationships" id="259" r:id="Rc52ff0c277b74bbe"/>
    <p:sldId xmlns:r="http://schemas.openxmlformats.org/officeDocument/2006/relationships" id="260" r:id="R5fc2bce480d54c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2212696f644566" /><Relationship Type="http://schemas.openxmlformats.org/officeDocument/2006/relationships/slide" Target="/ppt/slides/slide1.xml" Id="R82a2dc868afa4461" /><Relationship Type="http://schemas.openxmlformats.org/officeDocument/2006/relationships/slide" Target="/ppt/slides/slide2.xml" Id="Rbc475725da754023" /><Relationship Type="http://schemas.openxmlformats.org/officeDocument/2006/relationships/slide" Target="/ppt/slides/slide3.xml" Id="R5d9e9fb84bc84687" /><Relationship Type="http://schemas.openxmlformats.org/officeDocument/2006/relationships/slide" Target="/ppt/slides/slide4.xml" Id="Rc52ff0c277b74bbe" /><Relationship Type="http://schemas.openxmlformats.org/officeDocument/2006/relationships/slide" Target="/ppt/slides/slide5.xml" Id="R5fc2bce480d54c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802de64a5544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038c30109645a8" /><Relationship Type="http://schemas.openxmlformats.org/officeDocument/2006/relationships/theme" Target="/ppt/slideMasters/theme/theme1.xml" Id="Rff6aaaf1167f4f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038c30109645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29fca9527544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9e0058a5af48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ee8743e97d44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23482247654f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019785bcc24d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BJØRN TØMRERSERVICE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TØMRERSERVICE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TØMRERSERVICE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TØMRERSERVICE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TØMRERSERVICE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TØMRERSERVICE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874 411 892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TØMRERSERVICE AS</a:t>
            </a:r>
          </a:p>
        </p:txBody>
      </p:sp>
    </p:spTree>
  </p:cSld>
  <p:clrMapOvr>
    <a:masterClrMapping xmlns:a="http://schemas.openxmlformats.org/drawingml/2006/main"/>
  </p:clrMapOvr>
</p:sld>
</file>