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a0e470251a4e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faa1661ab94365"/>
  </p:sldMasterIdLst>
  <p:sldIdLst>
    <p:sldId xmlns:r="http://schemas.openxmlformats.org/officeDocument/2006/relationships" id="256" r:id="R9dfea271cb034deb"/>
    <p:sldId xmlns:r="http://schemas.openxmlformats.org/officeDocument/2006/relationships" id="257" r:id="R5afbe17d90e24608"/>
    <p:sldId xmlns:r="http://schemas.openxmlformats.org/officeDocument/2006/relationships" id="258" r:id="R704f6c97a45a4d2b"/>
    <p:sldId xmlns:r="http://schemas.openxmlformats.org/officeDocument/2006/relationships" id="259" r:id="R38c43415a2ae4b2f"/>
    <p:sldId xmlns:r="http://schemas.openxmlformats.org/officeDocument/2006/relationships" id="260" r:id="R820e5a85f792489b"/>
    <p:sldId xmlns:r="http://schemas.openxmlformats.org/officeDocument/2006/relationships" id="261" r:id="R722c1e2cb3234c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faa1661ab94365" /><Relationship Type="http://schemas.openxmlformats.org/officeDocument/2006/relationships/slide" Target="/ppt/slides/slide1.xml" Id="R9dfea271cb034deb" /><Relationship Type="http://schemas.openxmlformats.org/officeDocument/2006/relationships/slide" Target="/ppt/slides/slide2.xml" Id="R5afbe17d90e24608" /><Relationship Type="http://schemas.openxmlformats.org/officeDocument/2006/relationships/slide" Target="/ppt/slides/slide3.xml" Id="R704f6c97a45a4d2b" /><Relationship Type="http://schemas.openxmlformats.org/officeDocument/2006/relationships/slide" Target="/ppt/slides/slide4.xml" Id="R38c43415a2ae4b2f" /><Relationship Type="http://schemas.openxmlformats.org/officeDocument/2006/relationships/slide" Target="/ppt/slides/slide5.xml" Id="R820e5a85f792489b" /><Relationship Type="http://schemas.openxmlformats.org/officeDocument/2006/relationships/slide" Target="/ppt/slides/slide6.xml" Id="R722c1e2cb3234c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ac03504da54a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7551990214bdf" /><Relationship Type="http://schemas.openxmlformats.org/officeDocument/2006/relationships/theme" Target="/ppt/slideMasters/theme/theme1.xml" Id="R67108166531d40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e7551990214b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88173f6e442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95fb3a75042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cd931a7c147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52b19bad04d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a25d13e3f4f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a41bc911248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TRANSPORT SERVICE BÅTSFJORD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TRANSPORT SERVICE BÅTSFJORD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TRANSPORT SERVICE BÅTSFJORD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TRANSPORT SERVICE BÅTSFJORD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TRANSPORT SERVICE BÅTSFJORD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TRANSPORT SERVICE BÅTSFJORD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NYLUND AUDUN LEON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NYLUND JAN STEINAR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TRANSPORT SERVICE BÅTSFJORD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874 449 652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TRANSPORT SERVICE BÅTSFJORD AS</a:t>
            </a:r>
          </a:p>
        </p:txBody>
      </p:sp>
    </p:spTree>
  </p:cSld>
  <p:clrMapOvr>
    <a:masterClrMapping xmlns:a="http://schemas.openxmlformats.org/drawingml/2006/main"/>
  </p:clrMapOvr>
</p:sld>
</file>