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ba29a501a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e6f0bfb724b66"/>
  </p:sldMasterIdLst>
  <p:sldIdLst>
    <p:sldId xmlns:r="http://schemas.openxmlformats.org/officeDocument/2006/relationships" id="256" r:id="Rbc426a61a2ce400b"/>
    <p:sldId xmlns:r="http://schemas.openxmlformats.org/officeDocument/2006/relationships" id="257" r:id="Re7ace50b91744654"/>
    <p:sldId xmlns:r="http://schemas.openxmlformats.org/officeDocument/2006/relationships" id="258" r:id="R450152609e324395"/>
    <p:sldId xmlns:r="http://schemas.openxmlformats.org/officeDocument/2006/relationships" id="259" r:id="R3090976b9aa94051"/>
    <p:sldId xmlns:r="http://schemas.openxmlformats.org/officeDocument/2006/relationships" id="260" r:id="Ra763ec2a05e44e3b"/>
    <p:sldId xmlns:r="http://schemas.openxmlformats.org/officeDocument/2006/relationships" id="261" r:id="Rce8e7a80dc2a4427"/>
    <p:sldId xmlns:r="http://schemas.openxmlformats.org/officeDocument/2006/relationships" id="262" r:id="Rc59bf937b90a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e6f0bfb724b66" /><Relationship Type="http://schemas.openxmlformats.org/officeDocument/2006/relationships/slide" Target="/ppt/slides/slide1.xml" Id="Rbc426a61a2ce400b" /><Relationship Type="http://schemas.openxmlformats.org/officeDocument/2006/relationships/slide" Target="/ppt/slides/slide2.xml" Id="Re7ace50b91744654" /><Relationship Type="http://schemas.openxmlformats.org/officeDocument/2006/relationships/slide" Target="/ppt/slides/slide3.xml" Id="R450152609e324395" /><Relationship Type="http://schemas.openxmlformats.org/officeDocument/2006/relationships/slide" Target="/ppt/slides/slide4.xml" Id="R3090976b9aa94051" /><Relationship Type="http://schemas.openxmlformats.org/officeDocument/2006/relationships/slide" Target="/ppt/slides/slide5.xml" Id="Ra763ec2a05e44e3b" /><Relationship Type="http://schemas.openxmlformats.org/officeDocument/2006/relationships/slide" Target="/ppt/slides/slide6.xml" Id="Rce8e7a80dc2a4427" /><Relationship Type="http://schemas.openxmlformats.org/officeDocument/2006/relationships/slide" Target="/ppt/slides/slide7.xml" Id="Rc59bf937b90a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2a4a02f43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d809ae1e44c8" /><Relationship Type="http://schemas.openxmlformats.org/officeDocument/2006/relationships/theme" Target="/ppt/slideMasters/theme/theme1.xml" Id="R649ed0f40c97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7d809ae1e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b9a225f44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e107b7d1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6be98079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2383808a0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fa60c5a4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3d02687b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e92f06bc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