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6706d50b4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40c2db8a14da1"/>
  </p:sldMasterIdLst>
  <p:sldIdLst>
    <p:sldId xmlns:r="http://schemas.openxmlformats.org/officeDocument/2006/relationships" id="256" r:id="R4e66abb4df9042d7"/>
    <p:sldId xmlns:r="http://schemas.openxmlformats.org/officeDocument/2006/relationships" id="257" r:id="Rb1db248a192942f4"/>
    <p:sldId xmlns:r="http://schemas.openxmlformats.org/officeDocument/2006/relationships" id="258" r:id="Re3c53be474254de6"/>
    <p:sldId xmlns:r="http://schemas.openxmlformats.org/officeDocument/2006/relationships" id="259" r:id="R53e61467e0bd4711"/>
    <p:sldId xmlns:r="http://schemas.openxmlformats.org/officeDocument/2006/relationships" id="260" r:id="Rfa8244d271334168"/>
    <p:sldId xmlns:r="http://schemas.openxmlformats.org/officeDocument/2006/relationships" id="261" r:id="R98b4676e0672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40c2db8a14da1" /><Relationship Type="http://schemas.openxmlformats.org/officeDocument/2006/relationships/slide" Target="/ppt/slides/slide1.xml" Id="R4e66abb4df9042d7" /><Relationship Type="http://schemas.openxmlformats.org/officeDocument/2006/relationships/slide" Target="/ppt/slides/slide2.xml" Id="Rb1db248a192942f4" /><Relationship Type="http://schemas.openxmlformats.org/officeDocument/2006/relationships/slide" Target="/ppt/slides/slide3.xml" Id="Re3c53be474254de6" /><Relationship Type="http://schemas.openxmlformats.org/officeDocument/2006/relationships/slide" Target="/ppt/slides/slide4.xml" Id="R53e61467e0bd4711" /><Relationship Type="http://schemas.openxmlformats.org/officeDocument/2006/relationships/slide" Target="/ppt/slides/slide5.xml" Id="Rfa8244d271334168" /><Relationship Type="http://schemas.openxmlformats.org/officeDocument/2006/relationships/slide" Target="/ppt/slides/slide6.xml" Id="R98b4676e0672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61aea8732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70653db843a8" /><Relationship Type="http://schemas.openxmlformats.org/officeDocument/2006/relationships/theme" Target="/ppt/slideMasters/theme/theme1.xml" Id="Rcc4ae0bb9a8d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070653db8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c6f8319d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71e94dc2d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1ca82d62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a92173aa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06f1820d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70f5a0e21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BILKOLLEKTIVET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bk.oslo@bilkollektivet.no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www.bilkollektivet.no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874 538 892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