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0826f359c240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6c357b76b64a3f"/>
  </p:sldMasterIdLst>
  <p:sldIdLst>
    <p:sldId xmlns:r="http://schemas.openxmlformats.org/officeDocument/2006/relationships" id="256" r:id="R3ac85c79ec644285"/>
    <p:sldId xmlns:r="http://schemas.openxmlformats.org/officeDocument/2006/relationships" id="257" r:id="R6177b9e897184d6e"/>
    <p:sldId xmlns:r="http://schemas.openxmlformats.org/officeDocument/2006/relationships" id="258" r:id="Re19b8390dd944b75"/>
    <p:sldId xmlns:r="http://schemas.openxmlformats.org/officeDocument/2006/relationships" id="259" r:id="R9f44a0391093493b"/>
    <p:sldId xmlns:r="http://schemas.openxmlformats.org/officeDocument/2006/relationships" id="260" r:id="R6d2cfc9883aa471c"/>
    <p:sldId xmlns:r="http://schemas.openxmlformats.org/officeDocument/2006/relationships" id="261" r:id="R13edcc3647a542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6c357b76b64a3f" /><Relationship Type="http://schemas.openxmlformats.org/officeDocument/2006/relationships/slide" Target="/ppt/slides/slide1.xml" Id="R3ac85c79ec644285" /><Relationship Type="http://schemas.openxmlformats.org/officeDocument/2006/relationships/slide" Target="/ppt/slides/slide2.xml" Id="R6177b9e897184d6e" /><Relationship Type="http://schemas.openxmlformats.org/officeDocument/2006/relationships/slide" Target="/ppt/slides/slide3.xml" Id="Re19b8390dd944b75" /><Relationship Type="http://schemas.openxmlformats.org/officeDocument/2006/relationships/slide" Target="/ppt/slides/slide4.xml" Id="R9f44a0391093493b" /><Relationship Type="http://schemas.openxmlformats.org/officeDocument/2006/relationships/slide" Target="/ppt/slides/slide5.xml" Id="R6d2cfc9883aa471c" /><Relationship Type="http://schemas.openxmlformats.org/officeDocument/2006/relationships/slide" Target="/ppt/slides/slide6.xml" Id="R13edcc3647a542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e76c8eb1a43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cf54f307143c4" /><Relationship Type="http://schemas.openxmlformats.org/officeDocument/2006/relationships/theme" Target="/ppt/slideMasters/theme/theme1.xml" Id="Re5165c14cffa49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ecf54f307143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9ff8d29ce47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2087d99374c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304e44aef4b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d651a3b4d47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1d7f2a9fe43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57f0313764b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BILKOLLEKTIVET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BILKOLLEKTIVET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BILKOLLEKTIVET 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BILKOLLEKTIVET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BILKOLLEKTIVET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BILKOLLEKTIVET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98 490 297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3 845 037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637 766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17 650 207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69 626 141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BILKOLLEKTIVET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Økernveien 147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bk.oslo@bilkollektivet.no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www.bilkollektivet.no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874 538 892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BILKOLLEKTIVET SA</a:t>
            </a:r>
          </a:p>
        </p:txBody>
      </p:sp>
    </p:spTree>
  </p:cSld>
  <p:clrMapOvr>
    <a:masterClrMapping xmlns:a="http://schemas.openxmlformats.org/drawingml/2006/main"/>
  </p:clrMapOvr>
</p:sld>
</file>