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eeab5a12f64b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3e0c1122b04a96"/>
  </p:sldMasterIdLst>
  <p:sldIdLst>
    <p:sldId xmlns:r="http://schemas.openxmlformats.org/officeDocument/2006/relationships" id="256" r:id="R8b66d72425b241ad"/>
    <p:sldId xmlns:r="http://schemas.openxmlformats.org/officeDocument/2006/relationships" id="257" r:id="R3ba7a32950834eed"/>
    <p:sldId xmlns:r="http://schemas.openxmlformats.org/officeDocument/2006/relationships" id="258" r:id="R83bef1f496e94d2d"/>
    <p:sldId xmlns:r="http://schemas.openxmlformats.org/officeDocument/2006/relationships" id="259" r:id="R3ac7bf9c20aa4bc8"/>
    <p:sldId xmlns:r="http://schemas.openxmlformats.org/officeDocument/2006/relationships" id="260" r:id="Rf4f5b5f6a8734e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3e0c1122b04a96" /><Relationship Type="http://schemas.openxmlformats.org/officeDocument/2006/relationships/slide" Target="/ppt/slides/slide1.xml" Id="R8b66d72425b241ad" /><Relationship Type="http://schemas.openxmlformats.org/officeDocument/2006/relationships/slide" Target="/ppt/slides/slide2.xml" Id="R3ba7a32950834eed" /><Relationship Type="http://schemas.openxmlformats.org/officeDocument/2006/relationships/slide" Target="/ppt/slides/slide3.xml" Id="R83bef1f496e94d2d" /><Relationship Type="http://schemas.openxmlformats.org/officeDocument/2006/relationships/slide" Target="/ppt/slides/slide4.xml" Id="R3ac7bf9c20aa4bc8" /><Relationship Type="http://schemas.openxmlformats.org/officeDocument/2006/relationships/slide" Target="/ppt/slides/slide5.xml" Id="Rf4f5b5f6a8734e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4ff8e9b4243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416ec829243ca" /><Relationship Type="http://schemas.openxmlformats.org/officeDocument/2006/relationships/theme" Target="/ppt/slideMasters/theme/theme1.xml" Id="R84fb8ddf8ea045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2416ec829243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ca1824f3641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4c453d7974f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edc28164f46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d5110b91f49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343a3833b4e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NEDSTRAND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NEDSTRAND IDRETTSLAG ble etablert [år] og holder til i Nedstrand.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Espevik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5560 Nedstrand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therese.bustad@gmail.com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www.nedstrandil.com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874 815 322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IDRETTSLAG</a:t>
            </a:r>
          </a:p>
        </p:txBody>
      </p:sp>
    </p:spTree>
  </p:cSld>
  <p:clrMapOvr>
    <a:masterClrMapping xmlns:a="http://schemas.openxmlformats.org/drawingml/2006/main"/>
  </p:clrMapOvr>
</p:sld>
</file>