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e7224aec2a8494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420bcb83ed841c2"/>
  </p:sldMasterIdLst>
  <p:sldIdLst>
    <p:sldId xmlns:r="http://schemas.openxmlformats.org/officeDocument/2006/relationships" id="256" r:id="R166d1d87a43a4897"/>
    <p:sldId xmlns:r="http://schemas.openxmlformats.org/officeDocument/2006/relationships" id="257" r:id="R52fb53059ce54782"/>
    <p:sldId xmlns:r="http://schemas.openxmlformats.org/officeDocument/2006/relationships" id="258" r:id="R9d807c342ab24fbb"/>
    <p:sldId xmlns:r="http://schemas.openxmlformats.org/officeDocument/2006/relationships" id="259" r:id="R1e959f045e074937"/>
    <p:sldId xmlns:r="http://schemas.openxmlformats.org/officeDocument/2006/relationships" id="260" r:id="R70d1bc5615f84b91"/>
    <p:sldId xmlns:r="http://schemas.openxmlformats.org/officeDocument/2006/relationships" id="261" r:id="Re2e33c5930b04114"/>
    <p:sldId xmlns:r="http://schemas.openxmlformats.org/officeDocument/2006/relationships" id="262" r:id="Ra7ff604ca79c497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20bcb83ed841c2" /><Relationship Type="http://schemas.openxmlformats.org/officeDocument/2006/relationships/slide" Target="/ppt/slides/slide1.xml" Id="R166d1d87a43a4897" /><Relationship Type="http://schemas.openxmlformats.org/officeDocument/2006/relationships/slide" Target="/ppt/slides/slide2.xml" Id="R52fb53059ce54782" /><Relationship Type="http://schemas.openxmlformats.org/officeDocument/2006/relationships/slide" Target="/ppt/slides/slide3.xml" Id="R9d807c342ab24fbb" /><Relationship Type="http://schemas.openxmlformats.org/officeDocument/2006/relationships/slide" Target="/ppt/slides/slide4.xml" Id="R1e959f045e074937" /><Relationship Type="http://schemas.openxmlformats.org/officeDocument/2006/relationships/slide" Target="/ppt/slides/slide5.xml" Id="R70d1bc5615f84b91" /><Relationship Type="http://schemas.openxmlformats.org/officeDocument/2006/relationships/slide" Target="/ppt/slides/slide6.xml" Id="Re2e33c5930b04114" /><Relationship Type="http://schemas.openxmlformats.org/officeDocument/2006/relationships/slide" Target="/ppt/slides/slide7.xml" Id="Ra7ff604ca79c497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722a44fd4849b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a4068728c44f8d" /><Relationship Type="http://schemas.openxmlformats.org/officeDocument/2006/relationships/theme" Target="/ppt/slideMasters/theme/theme1.xml" Id="Rcbe7869ab582420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ea4068728c44f8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626b15e5ac4c3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2eb5f642e8434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266f1933314cd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685af54eb1479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a1a0d81404431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6b12a8d6a146a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eb2751369444c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KNUDSEN REVISJONSBYRÅ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KNUDSEN REVISJONSBYRÅ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KNUDSEN REVISJONSBYRÅ AS ble etablert [år] og holder til i Billingstad.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KNUDSEN REVISJONSBYRÅ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KNUDSEN REVISJONSBYRÅ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KNUDSEN REVISJONSBYRÅ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3 706 500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185 934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145 057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379 328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988 609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KNUDSEN REVISJONSBYRÅ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KNUDSEN KYRRE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KNUDSEN REVISJONSBYRÅ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Billingstadsletta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1396 Billingstad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77 95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kyrre@knudsen-revisjon.no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874 903 302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KNUDSEN REVISJONSBYRÅ AS</a:t>
            </a:r>
          </a:p>
        </p:txBody>
      </p:sp>
    </p:spTree>
  </p:cSld>
  <p:clrMapOvr>
    <a:masterClrMapping xmlns:a="http://schemas.openxmlformats.org/drawingml/2006/main"/>
  </p:clrMapOvr>
</p:sld>
</file>