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d8ec70e90b49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cd9d6f08e34c7a"/>
  </p:sldMasterIdLst>
  <p:sldIdLst>
    <p:sldId xmlns:r="http://schemas.openxmlformats.org/officeDocument/2006/relationships" id="256" r:id="Rbfcd397b3cef4c2e"/>
    <p:sldId xmlns:r="http://schemas.openxmlformats.org/officeDocument/2006/relationships" id="257" r:id="Rfb7764bd3b954aec"/>
    <p:sldId xmlns:r="http://schemas.openxmlformats.org/officeDocument/2006/relationships" id="258" r:id="R5c0b06fcfcdb4c3f"/>
    <p:sldId xmlns:r="http://schemas.openxmlformats.org/officeDocument/2006/relationships" id="259" r:id="R34d9a24591384e8c"/>
    <p:sldId xmlns:r="http://schemas.openxmlformats.org/officeDocument/2006/relationships" id="260" r:id="R9def7c2ff62247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d9d6f08e34c7a" /><Relationship Type="http://schemas.openxmlformats.org/officeDocument/2006/relationships/slide" Target="/ppt/slides/slide1.xml" Id="Rbfcd397b3cef4c2e" /><Relationship Type="http://schemas.openxmlformats.org/officeDocument/2006/relationships/slide" Target="/ppt/slides/slide2.xml" Id="Rfb7764bd3b954aec" /><Relationship Type="http://schemas.openxmlformats.org/officeDocument/2006/relationships/slide" Target="/ppt/slides/slide3.xml" Id="R5c0b06fcfcdb4c3f" /><Relationship Type="http://schemas.openxmlformats.org/officeDocument/2006/relationships/slide" Target="/ppt/slides/slide4.xml" Id="R34d9a24591384e8c" /><Relationship Type="http://schemas.openxmlformats.org/officeDocument/2006/relationships/slide" Target="/ppt/slides/slide5.xml" Id="R9def7c2ff62247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ff320291ad4d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743657963449c" /><Relationship Type="http://schemas.openxmlformats.org/officeDocument/2006/relationships/theme" Target="/ppt/slideMasters/theme/theme1.xml" Id="Rb7e7dfa21f3242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374365796344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36c551e244b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a569c60c54d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72d4933ca49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3958796b44b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e5fe8f73f40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ELEKTROPERSONALETS FORENING AVD. 56 NJF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ELEKTROPERSONALETS FORENING AVD. 56 NJF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ELEKTROPERSONALETS FORENING AVD. 56 NJF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ELEKTROPERSONALETS FORENING AVD. 56 NJF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ELEKTROPERSONALETS FORENING AVD. 56 NJF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ELEKTROPERSONALETS FORENING AVD. 56 NJF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Stangevegen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2321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875 661 612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ELEKTROPERSONALETS FORENING AVD. 56 NJF</a:t>
            </a:r>
          </a:p>
        </p:txBody>
      </p:sp>
    </p:spTree>
  </p:cSld>
  <p:clrMapOvr>
    <a:masterClrMapping xmlns:a="http://schemas.openxmlformats.org/drawingml/2006/main"/>
  </p:clrMapOvr>
</p:sld>
</file>