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740ba8111f48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858acf26c7474d"/>
  </p:sldMasterIdLst>
  <p:sldIdLst>
    <p:sldId xmlns:r="http://schemas.openxmlformats.org/officeDocument/2006/relationships" id="256" r:id="R917cc69ca0684199"/>
    <p:sldId xmlns:r="http://schemas.openxmlformats.org/officeDocument/2006/relationships" id="257" r:id="R1b293f3b7eab40a2"/>
    <p:sldId xmlns:r="http://schemas.openxmlformats.org/officeDocument/2006/relationships" id="258" r:id="R225d96587804451c"/>
    <p:sldId xmlns:r="http://schemas.openxmlformats.org/officeDocument/2006/relationships" id="259" r:id="R5b7f970c9968429e"/>
    <p:sldId xmlns:r="http://schemas.openxmlformats.org/officeDocument/2006/relationships" id="260" r:id="R3be455ca2e6140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858acf26c7474d" /><Relationship Type="http://schemas.openxmlformats.org/officeDocument/2006/relationships/slide" Target="/ppt/slides/slide1.xml" Id="R917cc69ca0684199" /><Relationship Type="http://schemas.openxmlformats.org/officeDocument/2006/relationships/slide" Target="/ppt/slides/slide2.xml" Id="R1b293f3b7eab40a2" /><Relationship Type="http://schemas.openxmlformats.org/officeDocument/2006/relationships/slide" Target="/ppt/slides/slide3.xml" Id="R225d96587804451c" /><Relationship Type="http://schemas.openxmlformats.org/officeDocument/2006/relationships/slide" Target="/ppt/slides/slide4.xml" Id="R5b7f970c9968429e" /><Relationship Type="http://schemas.openxmlformats.org/officeDocument/2006/relationships/slide" Target="/ppt/slides/slide5.xml" Id="R3be455ca2e6140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6577c8126c47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1343f719e4966" /><Relationship Type="http://schemas.openxmlformats.org/officeDocument/2006/relationships/theme" Target="/ppt/slideMasters/theme/theme1.xml" Id="R7aabb162232b43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61343f719e49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2503f7a1442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2d5476ccf4b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265ed0acd40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6108d163d44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81aa2794648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NASJONALFORENINGEN FOR FOLKEHELSEN MOLDE-BOLSØY HELSELAG.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NASJONALFORENINGEN FOR FOLKEHELSEN MOLDE-BOLSØY HELSELAG.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NASJONALFORENINGEN FOR FOLKEHELSEN MOLDE-BOLSØY HELSELAG.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NASJONALFORENINGEN FOR FOLKEHELSEN MOLDE-BOLSØY HELSELAG.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NASJONALFORENINGEN FOR FOLKEHELSEN MOLDE-BOLSØY HELSELAG.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NASJONALFORENINGEN FOR FOLKEHELSEN MOLDE-BOLSØY HELSELAG.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Eikremsvingen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songun10@hotmail.com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875 713 272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NASJONALFORENINGEN FOR FOLKEHELSEN MOLDE-BOLSØY HELSELAG.</a:t>
            </a:r>
          </a:p>
        </p:txBody>
      </p:sp>
    </p:spTree>
  </p:cSld>
  <p:clrMapOvr>
    <a:masterClrMapping xmlns:a="http://schemas.openxmlformats.org/drawingml/2006/main"/>
  </p:clrMapOvr>
</p:sld>
</file>