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3b32526f7b41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d8eca3c2f8413f"/>
  </p:sldMasterIdLst>
  <p:sldIdLst>
    <p:sldId xmlns:r="http://schemas.openxmlformats.org/officeDocument/2006/relationships" id="256" r:id="R37acacea728645d4"/>
    <p:sldId xmlns:r="http://schemas.openxmlformats.org/officeDocument/2006/relationships" id="257" r:id="Rc10e70ba9a8a46c0"/>
    <p:sldId xmlns:r="http://schemas.openxmlformats.org/officeDocument/2006/relationships" id="258" r:id="Rcdea81e0040b4de3"/>
    <p:sldId xmlns:r="http://schemas.openxmlformats.org/officeDocument/2006/relationships" id="259" r:id="Ra11e54a8618b436b"/>
    <p:sldId xmlns:r="http://schemas.openxmlformats.org/officeDocument/2006/relationships" id="260" r:id="Rebc4e315e0914fc0"/>
    <p:sldId xmlns:r="http://schemas.openxmlformats.org/officeDocument/2006/relationships" id="261" r:id="R5f00a16721d54ef4"/>
    <p:sldId xmlns:r="http://schemas.openxmlformats.org/officeDocument/2006/relationships" id="262" r:id="R7f272c2b41b84b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d8eca3c2f8413f" /><Relationship Type="http://schemas.openxmlformats.org/officeDocument/2006/relationships/slide" Target="/ppt/slides/slide1.xml" Id="R37acacea728645d4" /><Relationship Type="http://schemas.openxmlformats.org/officeDocument/2006/relationships/slide" Target="/ppt/slides/slide2.xml" Id="Rc10e70ba9a8a46c0" /><Relationship Type="http://schemas.openxmlformats.org/officeDocument/2006/relationships/slide" Target="/ppt/slides/slide3.xml" Id="Rcdea81e0040b4de3" /><Relationship Type="http://schemas.openxmlformats.org/officeDocument/2006/relationships/slide" Target="/ppt/slides/slide4.xml" Id="Ra11e54a8618b436b" /><Relationship Type="http://schemas.openxmlformats.org/officeDocument/2006/relationships/slide" Target="/ppt/slides/slide5.xml" Id="Rebc4e315e0914fc0" /><Relationship Type="http://schemas.openxmlformats.org/officeDocument/2006/relationships/slide" Target="/ppt/slides/slide6.xml" Id="R5f00a16721d54ef4" /><Relationship Type="http://schemas.openxmlformats.org/officeDocument/2006/relationships/slide" Target="/ppt/slides/slide7.xml" Id="R7f272c2b41b84b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ee381d62054c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d93c9c9564cf5" /><Relationship Type="http://schemas.openxmlformats.org/officeDocument/2006/relationships/theme" Target="/ppt/slideMasters/theme/theme1.xml" Id="Rba3ecd6c682a4d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3d93c9c9564c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536d3213c40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ef22f9ed041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8c0cbebf343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b3b3d44704e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14bb82da143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642694ec441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b3431b07b4b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REVISIONSBUREAUET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REVISIONSBUREAUET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13 203 740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1 681 355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1 244 775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3 141 532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7 858 103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GEIR BECK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JAN HARALD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FINN-JARLE LUND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Mølleparken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05 94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post@rbas.no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875 868 632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