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5bdcf9c26044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c8a09a9004b11"/>
  </p:sldMasterIdLst>
  <p:sldIdLst>
    <p:sldId xmlns:r="http://schemas.openxmlformats.org/officeDocument/2006/relationships" id="256" r:id="R59e36384bddc4870"/>
    <p:sldId xmlns:r="http://schemas.openxmlformats.org/officeDocument/2006/relationships" id="257" r:id="R43dba6a895bc455e"/>
    <p:sldId xmlns:r="http://schemas.openxmlformats.org/officeDocument/2006/relationships" id="258" r:id="Rea374aa9b8dd4768"/>
    <p:sldId xmlns:r="http://schemas.openxmlformats.org/officeDocument/2006/relationships" id="259" r:id="Ra91db689728b4d1b"/>
    <p:sldId xmlns:r="http://schemas.openxmlformats.org/officeDocument/2006/relationships" id="260" r:id="R3bae74cbe793400f"/>
    <p:sldId xmlns:r="http://schemas.openxmlformats.org/officeDocument/2006/relationships" id="261" r:id="Rdac75cfe68974a3e"/>
    <p:sldId xmlns:r="http://schemas.openxmlformats.org/officeDocument/2006/relationships" id="262" r:id="R00afbb0107d246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c8a09a9004b11" /><Relationship Type="http://schemas.openxmlformats.org/officeDocument/2006/relationships/slide" Target="/ppt/slides/slide1.xml" Id="R59e36384bddc4870" /><Relationship Type="http://schemas.openxmlformats.org/officeDocument/2006/relationships/slide" Target="/ppt/slides/slide2.xml" Id="R43dba6a895bc455e" /><Relationship Type="http://schemas.openxmlformats.org/officeDocument/2006/relationships/slide" Target="/ppt/slides/slide3.xml" Id="Rea374aa9b8dd4768" /><Relationship Type="http://schemas.openxmlformats.org/officeDocument/2006/relationships/slide" Target="/ppt/slides/slide4.xml" Id="Ra91db689728b4d1b" /><Relationship Type="http://schemas.openxmlformats.org/officeDocument/2006/relationships/slide" Target="/ppt/slides/slide5.xml" Id="R3bae74cbe793400f" /><Relationship Type="http://schemas.openxmlformats.org/officeDocument/2006/relationships/slide" Target="/ppt/slides/slide6.xml" Id="Rdac75cfe68974a3e" /><Relationship Type="http://schemas.openxmlformats.org/officeDocument/2006/relationships/slide" Target="/ppt/slides/slide7.xml" Id="R00afbb0107d246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78805732e41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2f946be9d48f7" /><Relationship Type="http://schemas.openxmlformats.org/officeDocument/2006/relationships/theme" Target="/ppt/slideMasters/theme/theme1.xml" Id="R112d67c66d1046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2f946be9d48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38e56e8c347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05ae86aac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f14a82bb84e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3c7699cf42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b1b38afea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b1d95fa1142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8a64c8bbe40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HILDAS 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HILDAS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HILDAS HAGE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HILDAS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HILDAS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HILDAS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−582 657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16 777 382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216 187 114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218 884 208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HILDAS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JAHREN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ANNE-SOPHIE TENGBOM JAHREN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DAGNY TENGBOM JAHREN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JIN-CHRISTIAN TENGBOM JAHREN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HILDAS 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Jahren, Trosterudveien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jahren@lofotenisland.no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875 910 272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HILDAS HAGE AS</a:t>
            </a:r>
          </a:p>
        </p:txBody>
      </p:sp>
    </p:spTree>
  </p:cSld>
  <p:clrMapOvr>
    <a:masterClrMapping xmlns:a="http://schemas.openxmlformats.org/drawingml/2006/main"/>
  </p:clrMapOvr>
</p:sld>
</file>