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3d3be7292c47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b32acc3e1049f8"/>
  </p:sldMasterIdLst>
  <p:sldIdLst>
    <p:sldId xmlns:r="http://schemas.openxmlformats.org/officeDocument/2006/relationships" id="256" r:id="R8e262787404f4074"/>
    <p:sldId xmlns:r="http://schemas.openxmlformats.org/officeDocument/2006/relationships" id="257" r:id="Rb005b26edcf64a52"/>
    <p:sldId xmlns:r="http://schemas.openxmlformats.org/officeDocument/2006/relationships" id="258" r:id="Rb1eceab102a6406d"/>
    <p:sldId xmlns:r="http://schemas.openxmlformats.org/officeDocument/2006/relationships" id="259" r:id="R207a19d82c5346c7"/>
    <p:sldId xmlns:r="http://schemas.openxmlformats.org/officeDocument/2006/relationships" id="260" r:id="R41a65f01bf8f4d0d"/>
    <p:sldId xmlns:r="http://schemas.openxmlformats.org/officeDocument/2006/relationships" id="261" r:id="R684b8489999f4bb5"/>
    <p:sldId xmlns:r="http://schemas.openxmlformats.org/officeDocument/2006/relationships" id="262" r:id="Rd773e7fd351440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32acc3e1049f8" /><Relationship Type="http://schemas.openxmlformats.org/officeDocument/2006/relationships/slide" Target="/ppt/slides/slide1.xml" Id="R8e262787404f4074" /><Relationship Type="http://schemas.openxmlformats.org/officeDocument/2006/relationships/slide" Target="/ppt/slides/slide2.xml" Id="Rb005b26edcf64a52" /><Relationship Type="http://schemas.openxmlformats.org/officeDocument/2006/relationships/slide" Target="/ppt/slides/slide3.xml" Id="Rb1eceab102a6406d" /><Relationship Type="http://schemas.openxmlformats.org/officeDocument/2006/relationships/slide" Target="/ppt/slides/slide4.xml" Id="R207a19d82c5346c7" /><Relationship Type="http://schemas.openxmlformats.org/officeDocument/2006/relationships/slide" Target="/ppt/slides/slide5.xml" Id="R41a65f01bf8f4d0d" /><Relationship Type="http://schemas.openxmlformats.org/officeDocument/2006/relationships/slide" Target="/ppt/slides/slide6.xml" Id="R684b8489999f4bb5" /><Relationship Type="http://schemas.openxmlformats.org/officeDocument/2006/relationships/slide" Target="/ppt/slides/slide7.xml" Id="Rd773e7fd351440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e0f62611e4d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bdd160e9d4c6c" /><Relationship Type="http://schemas.openxmlformats.org/officeDocument/2006/relationships/theme" Target="/ppt/slideMasters/theme/theme1.xml" Id="Rce8085019d684e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6bdd160e9d4c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31558e5c548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c270604fd44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b9c40478446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0d3474db44e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0dac2ca9047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b1319004243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a2865561a43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FORENEDE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FORENEDE FORVALTNING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−1 662 410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19 080 172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28 076 621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58 946 524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BSS FORENEDE INVEST AS  –  52,6 %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FORENEDE INVEST AS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VØS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BØS AS  –  12,2 %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92 24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smebyco@gmail.com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875 918 052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