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0d8869a79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334969815a4936"/>
  </p:sldMasterIdLst>
  <p:sldIdLst>
    <p:sldId xmlns:r="http://schemas.openxmlformats.org/officeDocument/2006/relationships" id="256" r:id="Rff323a3e399a4fcb"/>
    <p:sldId xmlns:r="http://schemas.openxmlformats.org/officeDocument/2006/relationships" id="257" r:id="R6c91acfa19824406"/>
    <p:sldId xmlns:r="http://schemas.openxmlformats.org/officeDocument/2006/relationships" id="258" r:id="Rf7f79629c46f46d3"/>
    <p:sldId xmlns:r="http://schemas.openxmlformats.org/officeDocument/2006/relationships" id="259" r:id="R17894044b3c5403d"/>
    <p:sldId xmlns:r="http://schemas.openxmlformats.org/officeDocument/2006/relationships" id="260" r:id="R59b373d6681d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34969815a4936" /><Relationship Type="http://schemas.openxmlformats.org/officeDocument/2006/relationships/slide" Target="/ppt/slides/slide1.xml" Id="Rff323a3e399a4fcb" /><Relationship Type="http://schemas.openxmlformats.org/officeDocument/2006/relationships/slide" Target="/ppt/slides/slide2.xml" Id="R6c91acfa19824406" /><Relationship Type="http://schemas.openxmlformats.org/officeDocument/2006/relationships/slide" Target="/ppt/slides/slide3.xml" Id="Rf7f79629c46f46d3" /><Relationship Type="http://schemas.openxmlformats.org/officeDocument/2006/relationships/slide" Target="/ppt/slides/slide4.xml" Id="R17894044b3c5403d" /><Relationship Type="http://schemas.openxmlformats.org/officeDocument/2006/relationships/slide" Target="/ppt/slides/slide5.xml" Id="R59b373d6681d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107e59efd42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9197a874b488f" /><Relationship Type="http://schemas.openxmlformats.org/officeDocument/2006/relationships/theme" Target="/ppt/slideMasters/theme/theme1.xml" Id="R60857f85289143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9197a874b48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50ba0dd014a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7636d12da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3db97b5f6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e62becb19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782fb2038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IOGT REGION ØST-NORGE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IOGT REGION ØST-NORGE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45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875 920 812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IOGT REGION ØST-NORGE</a:t>
            </a:r>
          </a:p>
        </p:txBody>
      </p:sp>
    </p:spTree>
  </p:cSld>
  <p:clrMapOvr>
    <a:masterClrMapping xmlns:a="http://schemas.openxmlformats.org/drawingml/2006/main"/>
  </p:clrMapOvr>
</p:sld>
</file>