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448065af5847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11b83bcd4d40d2"/>
  </p:sldMasterIdLst>
  <p:sldIdLst>
    <p:sldId xmlns:r="http://schemas.openxmlformats.org/officeDocument/2006/relationships" id="256" r:id="Refd5b4bec54946be"/>
    <p:sldId xmlns:r="http://schemas.openxmlformats.org/officeDocument/2006/relationships" id="257" r:id="R4bdc140c99b04d59"/>
    <p:sldId xmlns:r="http://schemas.openxmlformats.org/officeDocument/2006/relationships" id="258" r:id="Rbad62e53e59444b9"/>
    <p:sldId xmlns:r="http://schemas.openxmlformats.org/officeDocument/2006/relationships" id="259" r:id="R5c7fcc31a05a4739"/>
    <p:sldId xmlns:r="http://schemas.openxmlformats.org/officeDocument/2006/relationships" id="260" r:id="Rc9e1ab3bd2a747b8"/>
    <p:sldId xmlns:r="http://schemas.openxmlformats.org/officeDocument/2006/relationships" id="261" r:id="R779012cc15bc4f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1b83bcd4d40d2" /><Relationship Type="http://schemas.openxmlformats.org/officeDocument/2006/relationships/slide" Target="/ppt/slides/slide1.xml" Id="Refd5b4bec54946be" /><Relationship Type="http://schemas.openxmlformats.org/officeDocument/2006/relationships/slide" Target="/ppt/slides/slide2.xml" Id="R4bdc140c99b04d59" /><Relationship Type="http://schemas.openxmlformats.org/officeDocument/2006/relationships/slide" Target="/ppt/slides/slide3.xml" Id="Rbad62e53e59444b9" /><Relationship Type="http://schemas.openxmlformats.org/officeDocument/2006/relationships/slide" Target="/ppt/slides/slide4.xml" Id="R5c7fcc31a05a4739" /><Relationship Type="http://schemas.openxmlformats.org/officeDocument/2006/relationships/slide" Target="/ppt/slides/slide5.xml" Id="Rc9e1ab3bd2a747b8" /><Relationship Type="http://schemas.openxmlformats.org/officeDocument/2006/relationships/slide" Target="/ppt/slides/slide6.xml" Id="R779012cc15bc4f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0978b1ad347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474070acc4103" /><Relationship Type="http://schemas.openxmlformats.org/officeDocument/2006/relationships/theme" Target="/ppt/slideMasters/theme/theme1.xml" Id="R0d7419d2348848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a474070acc41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c24d0bc5b49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b5600b77f49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5a55667764f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07e4da8ef48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b984d7ab84d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831d3dc2e4a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JOHANSEN REVISJON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JOHANSEN REVISJON ANS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4 117 575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779 420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779 422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349 729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730 951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Strømsbuveien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08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875 962 752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