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fb1dd83b84f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f1fdb96d904472"/>
  </p:sldMasterIdLst>
  <p:sldIdLst>
    <p:sldId xmlns:r="http://schemas.openxmlformats.org/officeDocument/2006/relationships" id="256" r:id="R41aecffbb4424e8e"/>
    <p:sldId xmlns:r="http://schemas.openxmlformats.org/officeDocument/2006/relationships" id="257" r:id="R45612a0e45114d19"/>
    <p:sldId xmlns:r="http://schemas.openxmlformats.org/officeDocument/2006/relationships" id="258" r:id="R9955fc69b04b4966"/>
    <p:sldId xmlns:r="http://schemas.openxmlformats.org/officeDocument/2006/relationships" id="259" r:id="Re7c23f8c42f74910"/>
    <p:sldId xmlns:r="http://schemas.openxmlformats.org/officeDocument/2006/relationships" id="260" r:id="R779fc2b3818e49a9"/>
    <p:sldId xmlns:r="http://schemas.openxmlformats.org/officeDocument/2006/relationships" id="261" r:id="R3473a7d1373a4e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1fdb96d904472" /><Relationship Type="http://schemas.openxmlformats.org/officeDocument/2006/relationships/slide" Target="/ppt/slides/slide1.xml" Id="R41aecffbb4424e8e" /><Relationship Type="http://schemas.openxmlformats.org/officeDocument/2006/relationships/slide" Target="/ppt/slides/slide2.xml" Id="R45612a0e45114d19" /><Relationship Type="http://schemas.openxmlformats.org/officeDocument/2006/relationships/slide" Target="/ppt/slides/slide3.xml" Id="R9955fc69b04b4966" /><Relationship Type="http://schemas.openxmlformats.org/officeDocument/2006/relationships/slide" Target="/ppt/slides/slide4.xml" Id="Re7c23f8c42f74910" /><Relationship Type="http://schemas.openxmlformats.org/officeDocument/2006/relationships/slide" Target="/ppt/slides/slide5.xml" Id="R779fc2b3818e49a9" /><Relationship Type="http://schemas.openxmlformats.org/officeDocument/2006/relationships/slide" Target="/ppt/slides/slide6.xml" Id="R3473a7d1373a4e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b9e2b822c9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83cba1e67426b" /><Relationship Type="http://schemas.openxmlformats.org/officeDocument/2006/relationships/theme" Target="/ppt/slideMasters/theme/theme1.xml" Id="R97cc5454be6b44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83cba1e67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9e29d2064f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7d4b16d31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b1b2730c45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436ea62b2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fd98008304a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2a8b89e3c40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OSLO LILLE INDREMISJON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OSLO LILLE INDREMISJON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2 475 649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2 068 967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11 967 896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11 967 896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 Uttberg, Sørengkaia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876 007 622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OSLO LILLE INDREMISJON</a:t>
            </a:r>
          </a:p>
        </p:txBody>
      </p:sp>
    </p:spTree>
  </p:cSld>
  <p:clrMapOvr>
    <a:masterClrMapping xmlns:a="http://schemas.openxmlformats.org/drawingml/2006/main"/>
  </p:clrMapOvr>
</p:sld>
</file>