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1ae76eede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0c8b5a1374a7a"/>
  </p:sldMasterIdLst>
  <p:sldIdLst>
    <p:sldId xmlns:r="http://schemas.openxmlformats.org/officeDocument/2006/relationships" id="256" r:id="Ra0feb3f766aa47da"/>
    <p:sldId xmlns:r="http://schemas.openxmlformats.org/officeDocument/2006/relationships" id="257" r:id="R710d107167a04ce5"/>
    <p:sldId xmlns:r="http://schemas.openxmlformats.org/officeDocument/2006/relationships" id="258" r:id="R048bdd19920a4196"/>
    <p:sldId xmlns:r="http://schemas.openxmlformats.org/officeDocument/2006/relationships" id="259" r:id="R8d7c67bd2293421f"/>
    <p:sldId xmlns:r="http://schemas.openxmlformats.org/officeDocument/2006/relationships" id="260" r:id="R13d82ecac30a454a"/>
    <p:sldId xmlns:r="http://schemas.openxmlformats.org/officeDocument/2006/relationships" id="261" r:id="R4cf674e1f1b647db"/>
    <p:sldId xmlns:r="http://schemas.openxmlformats.org/officeDocument/2006/relationships" id="262" r:id="Rd4426b4208fa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0c8b5a1374a7a" /><Relationship Type="http://schemas.openxmlformats.org/officeDocument/2006/relationships/slide" Target="/ppt/slides/slide1.xml" Id="Ra0feb3f766aa47da" /><Relationship Type="http://schemas.openxmlformats.org/officeDocument/2006/relationships/slide" Target="/ppt/slides/slide2.xml" Id="R710d107167a04ce5" /><Relationship Type="http://schemas.openxmlformats.org/officeDocument/2006/relationships/slide" Target="/ppt/slides/slide3.xml" Id="R048bdd19920a4196" /><Relationship Type="http://schemas.openxmlformats.org/officeDocument/2006/relationships/slide" Target="/ppt/slides/slide4.xml" Id="R8d7c67bd2293421f" /><Relationship Type="http://schemas.openxmlformats.org/officeDocument/2006/relationships/slide" Target="/ppt/slides/slide5.xml" Id="R13d82ecac30a454a" /><Relationship Type="http://schemas.openxmlformats.org/officeDocument/2006/relationships/slide" Target="/ppt/slides/slide6.xml" Id="R4cf674e1f1b647db" /><Relationship Type="http://schemas.openxmlformats.org/officeDocument/2006/relationships/slide" Target="/ppt/slides/slide7.xml" Id="Rd4426b4208fa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f88e45ddf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1af9324e4e83" /><Relationship Type="http://schemas.openxmlformats.org/officeDocument/2006/relationships/theme" Target="/ppt/slideMasters/theme/theme1.xml" Id="R008b7c1a9db3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91af9324e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5a9119dd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d8823aa6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07cbe685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a2b8a9d6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9dcd6f41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5dc2a610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4f6e92ad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HARTVIG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WENNBERG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ELISE WENNBERG GLØERSEN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KRISTINE WENNBERG SVENDSEN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