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c494899e2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16ea1d7c942cc"/>
  </p:sldMasterIdLst>
  <p:sldIdLst>
    <p:sldId xmlns:r="http://schemas.openxmlformats.org/officeDocument/2006/relationships" id="256" r:id="Rf534cfc022554a48"/>
    <p:sldId xmlns:r="http://schemas.openxmlformats.org/officeDocument/2006/relationships" id="257" r:id="R32eba844ec384330"/>
    <p:sldId xmlns:r="http://schemas.openxmlformats.org/officeDocument/2006/relationships" id="258" r:id="R1936c82036e241ed"/>
    <p:sldId xmlns:r="http://schemas.openxmlformats.org/officeDocument/2006/relationships" id="259" r:id="R8b7d63391006434e"/>
    <p:sldId xmlns:r="http://schemas.openxmlformats.org/officeDocument/2006/relationships" id="260" r:id="Rf231bb53473b4690"/>
    <p:sldId xmlns:r="http://schemas.openxmlformats.org/officeDocument/2006/relationships" id="261" r:id="R860d7ee26c94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16ea1d7c942cc" /><Relationship Type="http://schemas.openxmlformats.org/officeDocument/2006/relationships/slide" Target="/ppt/slides/slide1.xml" Id="Rf534cfc022554a48" /><Relationship Type="http://schemas.openxmlformats.org/officeDocument/2006/relationships/slide" Target="/ppt/slides/slide2.xml" Id="R32eba844ec384330" /><Relationship Type="http://schemas.openxmlformats.org/officeDocument/2006/relationships/slide" Target="/ppt/slides/slide3.xml" Id="R1936c82036e241ed" /><Relationship Type="http://schemas.openxmlformats.org/officeDocument/2006/relationships/slide" Target="/ppt/slides/slide4.xml" Id="R8b7d63391006434e" /><Relationship Type="http://schemas.openxmlformats.org/officeDocument/2006/relationships/slide" Target="/ppt/slides/slide5.xml" Id="Rf231bb53473b4690" /><Relationship Type="http://schemas.openxmlformats.org/officeDocument/2006/relationships/slide" Target="/ppt/slides/slide6.xml" Id="R860d7ee26c94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ff34be143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69761806b49fa" /><Relationship Type="http://schemas.openxmlformats.org/officeDocument/2006/relationships/theme" Target="/ppt/slideMasters/theme/theme1.xml" Id="R7800578c7666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69761806b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f7b2be89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48456d01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d76e3bd1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d5a4d63cd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e9c54492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b2703bba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Skirstadgutua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876 466 902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