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958907ff4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38f6fff1674125"/>
  </p:sldMasterIdLst>
  <p:sldIdLst>
    <p:sldId xmlns:r="http://schemas.openxmlformats.org/officeDocument/2006/relationships" id="256" r:id="Rac7898fa23ab4d2a"/>
    <p:sldId xmlns:r="http://schemas.openxmlformats.org/officeDocument/2006/relationships" id="257" r:id="R6bf1b471216e4907"/>
    <p:sldId xmlns:r="http://schemas.openxmlformats.org/officeDocument/2006/relationships" id="258" r:id="Rda9214c0c64e448b"/>
    <p:sldId xmlns:r="http://schemas.openxmlformats.org/officeDocument/2006/relationships" id="259" r:id="R3cf8c02921d94dad"/>
    <p:sldId xmlns:r="http://schemas.openxmlformats.org/officeDocument/2006/relationships" id="260" r:id="Rebcd175320af4a65"/>
    <p:sldId xmlns:r="http://schemas.openxmlformats.org/officeDocument/2006/relationships" id="261" r:id="R42c70155c6b74a39"/>
    <p:sldId xmlns:r="http://schemas.openxmlformats.org/officeDocument/2006/relationships" id="262" r:id="Rcadf46e85102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8f6fff1674125" /><Relationship Type="http://schemas.openxmlformats.org/officeDocument/2006/relationships/slide" Target="/ppt/slides/slide1.xml" Id="Rac7898fa23ab4d2a" /><Relationship Type="http://schemas.openxmlformats.org/officeDocument/2006/relationships/slide" Target="/ppt/slides/slide2.xml" Id="R6bf1b471216e4907" /><Relationship Type="http://schemas.openxmlformats.org/officeDocument/2006/relationships/slide" Target="/ppt/slides/slide3.xml" Id="Rda9214c0c64e448b" /><Relationship Type="http://schemas.openxmlformats.org/officeDocument/2006/relationships/slide" Target="/ppt/slides/slide4.xml" Id="R3cf8c02921d94dad" /><Relationship Type="http://schemas.openxmlformats.org/officeDocument/2006/relationships/slide" Target="/ppt/slides/slide5.xml" Id="Rebcd175320af4a65" /><Relationship Type="http://schemas.openxmlformats.org/officeDocument/2006/relationships/slide" Target="/ppt/slides/slide6.xml" Id="R42c70155c6b74a39" /><Relationship Type="http://schemas.openxmlformats.org/officeDocument/2006/relationships/slide" Target="/ppt/slides/slide7.xml" Id="Rcadf46e85102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6ca2ebe2d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a3e4dbc2945e0" /><Relationship Type="http://schemas.openxmlformats.org/officeDocument/2006/relationships/theme" Target="/ppt/slideMasters/theme/theme1.xml" Id="R1420e6735242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a3e4dbc29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1dd0f3fbe4c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d0d01f4047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8157833c6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23778e79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a5f967c63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c0a1eca79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eb742a08f4f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JOHNET EIENDOM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609 813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16 502 933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16 929 747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JOHNSRUD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JOHNSRUD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Skirstadgutua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876 466 902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